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3"/>
  </p:notesMasterIdLst>
  <p:handoutMasterIdLst>
    <p:handoutMasterId r:id="rId64"/>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914" autoAdjust="0"/>
  </p:normalViewPr>
  <p:slideViewPr>
    <p:cSldViewPr>
      <p:cViewPr varScale="1">
        <p:scale>
          <a:sx n="77" d="100"/>
          <a:sy n="77" d="100"/>
        </p:scale>
        <p:origin x="854" y="72"/>
      </p:cViewPr>
      <p:guideLst>
        <p:guide orient="horz" pos="2160"/>
        <p:guide pos="2880"/>
      </p:guideLst>
    </p:cSldViewPr>
  </p:slideViewPr>
  <p:outlineViewPr>
    <p:cViewPr varScale="1">
      <p:scale>
        <a:sx n="170" d="200"/>
        <a:sy n="170" d="200"/>
      </p:scale>
      <p:origin x="0" y="-27201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9/19/2019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362"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dirty="0"/>
              <a:t>-- </a:t>
            </a:r>
            <a:r>
              <a:rPr lang="en-US" dirty="0" smtClean="0"/>
              <a:t>#xx</a:t>
            </a:r>
            <a:endParaRPr lang="en-US" dirty="0"/>
          </a:p>
          <a:p>
            <a:endParaRPr lang="en-US" dirty="0"/>
          </a:p>
          <a:p>
            <a:r>
              <a:rPr lang="en-US" dirty="0" smtClean="0"/>
              <a:t>Hanoi,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a16="http://schemas.microsoft.com/office/drawing/2014/main" xmlns=""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206576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204354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extLst>
      <p:ext uri="{BB962C8B-B14F-4D97-AF65-F5344CB8AC3E}">
        <p14:creationId xmlns:p14="http://schemas.microsoft.com/office/powerpoint/2010/main" val="1409472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t>
            </a:r>
            <a:r>
              <a:rPr lang="en-US" altLang="zh-CN" dirty="0" smtClean="0"/>
              <a:t>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79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1114933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extLst>
      <p:ext uri="{BB962C8B-B14F-4D97-AF65-F5344CB8AC3E}">
        <p14:creationId xmlns:p14="http://schemas.microsoft.com/office/powerpoint/2010/main" val="151641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t>
            </a:r>
            <a:r>
              <a:rPr lang="en-US" altLang="zh-CN" dirty="0" smtClean="0"/>
              <a:t>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3841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t>
            </a:r>
            <a:r>
              <a:rPr lang="en-US" altLang="zh-CN" dirty="0" smtClean="0"/>
              <a:t>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968234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extLst>
      <p:ext uri="{BB962C8B-B14F-4D97-AF65-F5344CB8AC3E}">
        <p14:creationId xmlns:p14="http://schemas.microsoft.com/office/powerpoint/2010/main" val="3745483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a:t> </a:t>
            </a:r>
            <a:r>
              <a:rPr lang="en-US" smtClean="0"/>
              <a:t>periodicity.”</a:t>
            </a:r>
            <a:endParaRPr lang="en-US" dirty="0" smtClean="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r>
              <a:rPr lang="en-US" dirty="0" smtClean="0"/>
              <a:t>.”</a:t>
            </a:r>
            <a:endParaRPr lang="en-US"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extLst>
      <p:ext uri="{BB962C8B-B14F-4D97-AF65-F5344CB8AC3E}">
        <p14:creationId xmlns:p14="http://schemas.microsoft.com/office/powerpoint/2010/main" val="241010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8424</TotalTime>
  <Words>3122</Words>
  <Application>Microsoft Office PowerPoint</Application>
  <PresentationFormat>On-screen Show (4:3)</PresentationFormat>
  <Paragraphs>672</Paragraphs>
  <Slides>60</Slides>
  <Notes>2</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60</vt:i4>
      </vt:variant>
    </vt:vector>
  </HeadingPairs>
  <TitlesOfParts>
    <vt:vector size="73"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259</cp:revision>
  <cp:lastPrinted>1601-01-01T00:00:00Z</cp:lastPrinted>
  <dcterms:created xsi:type="dcterms:W3CDTF">2019-01-14T15:07:49Z</dcterms:created>
  <dcterms:modified xsi:type="dcterms:W3CDTF">2019-09-19T09:22:44Z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2019-09-19 09:22:44Z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