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3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  <p14:section name="20xx-yy Motions Template" id="{C8004D1A-F92A-D14B-BC6F-03E6AA5A2C45}">
          <p14:sldIdLst/>
        </p14:section>
        <p14:section name="Motion Templates" id="{769A356C-B36D-B44B-A133-E8CDD1B8C7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71" autoAdjust="0"/>
    <p:restoredTop sz="95914" autoAdjust="0"/>
  </p:normalViewPr>
  <p:slideViewPr>
    <p:cSldViewPr>
      <p:cViewPr varScale="1">
        <p:scale>
          <a:sx n="62" d="100"/>
          <a:sy n="62" d="100"/>
        </p:scale>
        <p:origin x="1656" y="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802.11-19/0514r2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 smtClean="0"/>
              <a:t>TGbd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47349"/>
              </p:ext>
            </p:extLst>
          </p:nvPr>
        </p:nvGraphicFramePr>
        <p:xfrm>
          <a:off x="508000" y="2290763"/>
          <a:ext cx="7999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Document" r:id="rId5" imgW="8267030" imgH="2515421" progId="Word.Document.8">
                  <p:embed/>
                </p:oleObj>
              </mc:Choice>
              <mc:Fallback>
                <p:oleObj name="Document" r:id="rId5" imgW="8267030" imgH="25154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0763"/>
                        <a:ext cx="79994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indicate the NGV capability in MAC level, when transmitting an 11p PPDU”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dirty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8A43ED3A-D24C-4EF7-903F-D3E4B1FE1F3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5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Booklet </a:t>
            </a:r>
            <a:r>
              <a:rPr lang="en-GB" dirty="0"/>
              <a:t>for the </a:t>
            </a:r>
            <a:r>
              <a:rPr lang="en-GB" dirty="0" err="1" smtClean="0"/>
              <a:t>TGbd</a:t>
            </a:r>
            <a:r>
              <a:rPr lang="en-GB" dirty="0" smtClean="0"/>
              <a:t> motions related to FRD and SFD.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</a:t>
            </a:r>
            <a:r>
              <a:rPr lang="en-US" dirty="0" smtClean="0"/>
              <a:t>#</a:t>
            </a:r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 smtClean="0"/>
              <a:t>Vancouver, BC, </a:t>
            </a:r>
            <a:r>
              <a:rPr lang="en-US" dirty="0"/>
              <a:t>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</a:t>
            </a:r>
            <a:r>
              <a:rPr lang="en-US" altLang="ko-KR" dirty="0" smtClean="0"/>
              <a:t>to update the 11bd FRD according to the changes captured in document 11-19/0511r1. </a:t>
            </a:r>
            <a:endParaRPr lang="en-US" altLang="ko-KR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Bahar</a:t>
            </a:r>
            <a:r>
              <a:rPr lang="en-US" dirty="0" smtClean="0"/>
              <a:t> Sadeghi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Joseph Levy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952344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 </a:t>
            </a:r>
            <a:r>
              <a:rPr lang="en-US" altLang="ko-KR" dirty="0" smtClean="0"/>
              <a:t>11bd </a:t>
            </a:r>
            <a:r>
              <a:rPr lang="en-US" altLang="ko-KR" dirty="0"/>
              <a:t>PPDU format includes L-STF, L-LTF, and L-SIG fields as shown in Figure 3.x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L-STF means short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L-LTF means long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L-SIG means signal field of 11p</a:t>
            </a:r>
            <a:r>
              <a:rPr lang="en-US" altLang="ko-KR" dirty="0" smtClean="0"/>
              <a:t>.”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33Y/0N/9A, passed</a:t>
            </a:r>
            <a:endParaRPr lang="en-US" strike="sngStrike" dirty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2EA857FC-794B-4B59-A963-EFE25E92618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225925" y="3771900"/>
            <a:ext cx="3587750" cy="45561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2092325" y="377348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1330325" y="377348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3159125" y="377348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0731" name="직선 화살표 연결선 12"/>
          <p:cNvCxnSpPr>
            <a:cxnSpLocks noChangeShapeType="1"/>
          </p:cNvCxnSpPr>
          <p:nvPr/>
        </p:nvCxnSpPr>
        <p:spPr bwMode="auto">
          <a:xfrm flipV="1">
            <a:off x="1352550" y="4319588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3692525" y="4291013"/>
            <a:ext cx="9556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  <p:sp>
        <p:nvSpPr>
          <p:cNvPr id="30733" name="TextBox 7"/>
          <p:cNvSpPr txBox="1">
            <a:spLocks noChangeArrowheads="1"/>
          </p:cNvSpPr>
          <p:nvPr/>
        </p:nvSpPr>
        <p:spPr bwMode="auto">
          <a:xfrm>
            <a:off x="3235325" y="4519613"/>
            <a:ext cx="2146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>
                <a:ea typeface="Gulim" pitchFamily="34" charset="-127"/>
              </a:rPr>
              <a:t>Figure 3.x 11bd PPDU format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152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altLang="ko-KR" dirty="0"/>
              <a:t>11bd supports the 10MHz bandwidth PPDUs.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11bd supports the 20MHz bandwidth PPDUs. </a:t>
            </a:r>
            <a:r>
              <a:rPr lang="en-US" altLang="ko-KR" dirty="0" smtClean="0"/>
              <a:t>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E76C5445-A24C-4FEC-93A6-9A73C2C9FF3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4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786251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altLang="ko-KR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20MHz bandwidth,  L-STF, L-LTF, and L-SIG for 10MHz PPDU are duplicated as</a:t>
            </a:r>
            <a:r>
              <a:rPr lang="ko-KR" altLang="en-US" dirty="0"/>
              <a:t> </a:t>
            </a:r>
            <a:r>
              <a:rPr lang="en-US" altLang="ko-KR" dirty="0"/>
              <a:t>shown in the figure below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marL="914400" lvl="2" indent="0">
              <a:defRPr/>
            </a:pP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25Y/0N/19A, passed</a:t>
            </a:r>
            <a:endParaRPr lang="en-US" strike="sngStrike" dirty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7BD478C2-6EDE-4C28-97BC-217E7A7DE670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4672013" y="2881313"/>
            <a:ext cx="3519487" cy="912812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2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cxnSp>
        <p:nvCxnSpPr>
          <p:cNvPr id="32776" name="Straight Arrow Connector 14"/>
          <p:cNvCxnSpPr>
            <a:cxnSpLocks/>
          </p:cNvCxnSpPr>
          <p:nvPr/>
        </p:nvCxnSpPr>
        <p:spPr bwMode="auto">
          <a:xfrm>
            <a:off x="1662113" y="2852738"/>
            <a:ext cx="0" cy="455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Straight Arrow Connector 15"/>
          <p:cNvCxnSpPr>
            <a:cxnSpLocks/>
          </p:cNvCxnSpPr>
          <p:nvPr/>
        </p:nvCxnSpPr>
        <p:spPr bwMode="auto">
          <a:xfrm>
            <a:off x="1657350" y="3335338"/>
            <a:ext cx="0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8" name="TextBox 9"/>
          <p:cNvSpPr txBox="1">
            <a:spLocks noChangeArrowheads="1"/>
          </p:cNvSpPr>
          <p:nvPr/>
        </p:nvSpPr>
        <p:spPr bwMode="auto">
          <a:xfrm rot="-5400000">
            <a:off x="1080294" y="2748756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79" name="TextBox 10"/>
          <p:cNvSpPr txBox="1">
            <a:spLocks noChangeArrowheads="1"/>
          </p:cNvSpPr>
          <p:nvPr/>
        </p:nvSpPr>
        <p:spPr bwMode="auto">
          <a:xfrm rot="-5400000">
            <a:off x="1073944" y="3228181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80" name="Rectangle 18"/>
          <p:cNvSpPr>
            <a:spLocks noChangeArrowheads="1"/>
          </p:cNvSpPr>
          <p:nvPr/>
        </p:nvSpPr>
        <p:spPr bwMode="auto">
          <a:xfrm>
            <a:off x="2540000" y="2882900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1" name="Rectangle 19"/>
          <p:cNvSpPr>
            <a:spLocks noChangeArrowheads="1"/>
          </p:cNvSpPr>
          <p:nvPr/>
        </p:nvSpPr>
        <p:spPr bwMode="auto">
          <a:xfrm>
            <a:off x="1778000" y="2882900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2" name="Rectangle 20"/>
          <p:cNvSpPr>
            <a:spLocks noChangeArrowheads="1"/>
          </p:cNvSpPr>
          <p:nvPr/>
        </p:nvSpPr>
        <p:spPr bwMode="auto">
          <a:xfrm>
            <a:off x="3606800" y="2881313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sp>
        <p:nvSpPr>
          <p:cNvPr id="32783" name="Rectangle 21"/>
          <p:cNvSpPr>
            <a:spLocks noChangeArrowheads="1"/>
          </p:cNvSpPr>
          <p:nvPr/>
        </p:nvSpPr>
        <p:spPr bwMode="auto">
          <a:xfrm>
            <a:off x="2540000" y="333533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4" name="Rectangle 22"/>
          <p:cNvSpPr>
            <a:spLocks noChangeArrowheads="1"/>
          </p:cNvSpPr>
          <p:nvPr/>
        </p:nvSpPr>
        <p:spPr bwMode="auto">
          <a:xfrm>
            <a:off x="1778000" y="333533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5" name="Rectangle 23"/>
          <p:cNvSpPr>
            <a:spLocks noChangeArrowheads="1"/>
          </p:cNvSpPr>
          <p:nvPr/>
        </p:nvSpPr>
        <p:spPr bwMode="auto">
          <a:xfrm>
            <a:off x="3606800" y="333533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2786" name="직선 화살표 연결선 17"/>
          <p:cNvCxnSpPr>
            <a:cxnSpLocks noChangeShapeType="1"/>
          </p:cNvCxnSpPr>
          <p:nvPr/>
        </p:nvCxnSpPr>
        <p:spPr bwMode="auto">
          <a:xfrm flipV="1">
            <a:off x="1762125" y="3943350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7" name="TextBox 18"/>
          <p:cNvSpPr txBox="1">
            <a:spLocks noChangeArrowheads="1"/>
          </p:cNvSpPr>
          <p:nvPr/>
        </p:nvSpPr>
        <p:spPr bwMode="auto">
          <a:xfrm>
            <a:off x="4125913" y="3987800"/>
            <a:ext cx="954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26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“11bd amendment shall support </a:t>
            </a:r>
            <a:r>
              <a:rPr lang="en-US" dirty="0" smtClean="0"/>
              <a:t>LDPC” 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Mover:	</a:t>
            </a:r>
            <a:r>
              <a:rPr lang="en-US" dirty="0" smtClean="0"/>
              <a:t>Prashant Sharma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5BFDFE3-1647-4B82-979D-E9DE914DABD4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5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be capable of the following operations: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decode 11p PPDUs with TBD receive sensitivity threshold (TBD value is -85dBm or lower).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transmit PPDU format up on request from upper layer, the PPDU format can be either 11p PPDU or 11bd PPDU.”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27Y/0N/14A, passed</a:t>
            </a:r>
            <a:endParaRPr lang="en-US" dirty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F841A227-5FCA-44E0-B052-9E91F3F84C53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6528</TotalTime>
  <Words>513</Words>
  <Application>Microsoft Office PowerPoint</Application>
  <PresentationFormat>On-screen Show (4:3)</PresentationFormat>
  <Paragraphs>123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Gulim</vt:lpstr>
      <vt:lpstr>MS Gothic</vt:lpstr>
      <vt:lpstr>MS PGothic</vt:lpstr>
      <vt:lpstr>Arial</vt:lpstr>
      <vt:lpstr>Times New Roman</vt:lpstr>
      <vt:lpstr>802-11-BCS-Chair-Slides-Template</vt:lpstr>
      <vt:lpstr>Document</vt:lpstr>
      <vt:lpstr>Motion Booklet for IEEE 802.11 TGbd</vt:lpstr>
      <vt:lpstr>Abstract</vt:lpstr>
      <vt:lpstr>March 2019  FRD &amp; SFD Motions</vt:lpstr>
      <vt:lpstr>FRD&amp;SFD Motion #1</vt:lpstr>
      <vt:lpstr>FRD&amp;SFD Motion #2</vt:lpstr>
      <vt:lpstr>FRD&amp;SFD Motion #3</vt:lpstr>
      <vt:lpstr>FRD&amp;SFD Motion #4</vt:lpstr>
      <vt:lpstr>FRD&amp;SFD Motion #5</vt:lpstr>
      <vt:lpstr>FRD&amp;SFD Motion #6</vt:lpstr>
      <vt:lpstr>FRD&amp;SFD Motion #7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>CTPClassification=CTP_NT</cp:keywords>
  <dc:description/>
  <cp:lastModifiedBy>Sadeghi, Bahareh</cp:lastModifiedBy>
  <cp:revision>66</cp:revision>
  <cp:lastPrinted>1601-01-01T00:00:00Z</cp:lastPrinted>
  <dcterms:created xsi:type="dcterms:W3CDTF">2019-01-14T15:07:49Z</dcterms:created>
  <dcterms:modified xsi:type="dcterms:W3CDTF">2019-04-11T16:29:19Z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b1fd708c-2141-46e9-a4c2-9dbb2f944f3f</vt:lpwstr>
  </property>
  <property fmtid="{D5CDD505-2E9C-101B-9397-08002B2CF9AE}" pid="3" name="CTP_TimeStamp">
    <vt:lpwstr>2019-04-11 16:29:19Z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