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128" y="-18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802.11-19/0486r0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in-20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20yearsofwifi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2019-03-13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4</a:t>
            </a:r>
            <a:r>
              <a:rPr lang="en-US" altLang="en-US" sz="2600" b="0" baseline="30000" dirty="0" smtClean="0"/>
              <a:t>th</a:t>
            </a:r>
            <a:r>
              <a:rPr lang="en-US" altLang="en-US" sz="2600" b="0" dirty="0" smtClean="0"/>
              <a:t> Mar 2019 in Shanghai China.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r>
              <a:rPr lang="en-US" altLang="en-US" b="0" dirty="0" smtClean="0"/>
              <a:t>21</a:t>
            </a:r>
            <a:r>
              <a:rPr lang="en-US" altLang="en-US" b="0" baseline="30000" dirty="0" smtClean="0"/>
              <a:t>st</a:t>
            </a:r>
            <a:r>
              <a:rPr lang="en-US" altLang="en-US" b="0" dirty="0" smtClean="0"/>
              <a:t> Feb 2019 </a:t>
            </a:r>
            <a:r>
              <a:rPr lang="en-US" b="0" dirty="0"/>
              <a:t>Wi-Fi Alliance</a:t>
            </a:r>
            <a:r>
              <a:rPr lang="en-US" b="0" baseline="30000" dirty="0"/>
              <a:t>®</a:t>
            </a:r>
            <a:r>
              <a:rPr lang="en-US" b="0" dirty="0"/>
              <a:t> celebrates 20-year milestone, industry momentum continues</a:t>
            </a:r>
          </a:p>
          <a:p>
            <a:pPr lvl="1">
              <a:defRPr/>
            </a:pPr>
            <a:r>
              <a:rPr lang="en-US" altLang="en-US" sz="1700" dirty="0" smtClean="0">
                <a:hlinkClick r:id="rId3"/>
              </a:rPr>
              <a:t>https</a:t>
            </a:r>
            <a:r>
              <a:rPr lang="en-US" altLang="en-US" sz="1700" dirty="0">
                <a:hlinkClick r:id="rId3"/>
              </a:rPr>
              <a:t>://</a:t>
            </a:r>
            <a:r>
              <a:rPr lang="en-US" altLang="en-US" sz="1700" dirty="0" smtClean="0">
                <a:hlinkClick r:id="rId3"/>
              </a:rPr>
              <a:t>www.wi-fi.org/news-events/newsroom/wi-fi-in-2019</a:t>
            </a:r>
            <a:r>
              <a:rPr lang="en-US" altLang="en-US" sz="1700" dirty="0" smtClean="0"/>
              <a:t> </a:t>
            </a:r>
          </a:p>
          <a:p>
            <a:pPr lvl="1">
              <a:defRPr/>
            </a:pPr>
            <a:r>
              <a:rPr lang="en-US" altLang="en-US" sz="1700" dirty="0">
                <a:hlinkClick r:id="rId4"/>
              </a:rPr>
              <a:t>http://www.20yearsofwifi.com</a:t>
            </a:r>
            <a:r>
              <a:rPr lang="en-US" altLang="en-US" sz="1700" dirty="0" smtClean="0">
                <a:hlinkClick r:id="rId4"/>
              </a:rPr>
              <a:t>/</a:t>
            </a:r>
            <a:r>
              <a:rPr lang="en-US" altLang="en-US" sz="1700" dirty="0" smtClean="0"/>
              <a:t> </a:t>
            </a:r>
          </a:p>
          <a:p>
            <a:pPr lvl="2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Miracast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</a:t>
            </a:r>
            <a:r>
              <a:rPr lang="en-US" altLang="en-US" sz="1600" dirty="0" smtClean="0"/>
              <a:t>Experience</a:t>
            </a:r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3</a:t>
            </a:r>
            <a:r>
              <a:rPr lang="en-US" altLang="en-US" sz="2000" b="0" baseline="30000" dirty="0" smtClean="0"/>
              <a:t>rd</a:t>
            </a:r>
            <a:r>
              <a:rPr lang="en-US" altLang="en-US" sz="2000" b="0" dirty="0" smtClean="0"/>
              <a:t> Jun 2019 in Washington DC USA.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226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2019-03-13T15:51:43Z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