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81" r:id="rId4"/>
    <p:sldId id="268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8" d="100"/>
          <a:sy n="78" d="100"/>
        </p:scale>
        <p:origin x="1207" y="41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50" d="100"/>
          <a:sy n="150" d="100"/>
        </p:scale>
        <p:origin x="-141" y="83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es, Allan" userId="2481c11f-49cc-4791-bd61-1046488334b5" providerId="ADAL" clId="{ADA4FA5F-4701-4E54-81C7-73FFFD5D1D45}"/>
    <pc:docChg chg="custSel delSld modSld modMainMaster">
      <pc:chgData name="Jones, Allan" userId="2481c11f-49cc-4791-bd61-1046488334b5" providerId="ADAL" clId="{ADA4FA5F-4701-4E54-81C7-73FFFD5D1D45}" dt="2019-03-13T00:17:43.894" v="213" actId="20577"/>
      <pc:docMkLst>
        <pc:docMk/>
      </pc:docMkLst>
      <pc:sldChg chg="modSp">
        <pc:chgData name="Jones, Allan" userId="2481c11f-49cc-4791-bd61-1046488334b5" providerId="ADAL" clId="{ADA4FA5F-4701-4E54-81C7-73FFFD5D1D45}" dt="2019-03-13T00:13:40.489" v="188" actId="20577"/>
        <pc:sldMkLst>
          <pc:docMk/>
          <pc:sldMk cId="0" sldId="256"/>
        </pc:sldMkLst>
        <pc:spChg chg="mod">
          <ac:chgData name="Jones, Allan" userId="2481c11f-49cc-4791-bd61-1046488334b5" providerId="ADAL" clId="{ADA4FA5F-4701-4E54-81C7-73FFFD5D1D45}" dt="2019-03-13T00:13:40.489" v="18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Jones, Allan" userId="2481c11f-49cc-4791-bd61-1046488334b5" providerId="ADAL" clId="{ADA4FA5F-4701-4E54-81C7-73FFFD5D1D45}" dt="2019-03-13T00:07:59.828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">
        <pc:chgData name="Jones, Allan" userId="2481c11f-49cc-4791-bd61-1046488334b5" providerId="ADAL" clId="{ADA4FA5F-4701-4E54-81C7-73FFFD5D1D45}" dt="2019-03-13T00:14:14.515" v="192"/>
        <pc:sldMkLst>
          <pc:docMk/>
          <pc:sldMk cId="0" sldId="257"/>
        </pc:sldMkLst>
        <pc:spChg chg="del">
          <ac:chgData name="Jones, Allan" userId="2481c11f-49cc-4791-bd61-1046488334b5" providerId="ADAL" clId="{ADA4FA5F-4701-4E54-81C7-73FFFD5D1D45}" dt="2019-03-13T00:14:12.645" v="191" actId="478"/>
          <ac:spMkLst>
            <pc:docMk/>
            <pc:sldMk cId="0" sldId="257"/>
            <ac:spMk id="4" creationId="{00000000-0000-0000-0000-000000000000}"/>
          </ac:spMkLst>
        </pc:spChg>
        <pc:spChg chg="add del">
          <ac:chgData name="Jones, Allan" userId="2481c11f-49cc-4791-bd61-1046488334b5" providerId="ADAL" clId="{ADA4FA5F-4701-4E54-81C7-73FFFD5D1D45}" dt="2019-03-13T00:14:10.767" v="190"/>
          <ac:spMkLst>
            <pc:docMk/>
            <pc:sldMk cId="0" sldId="257"/>
            <ac:spMk id="7" creationId="{701E8859-8D25-424D-9A16-D496EB4E03E9}"/>
          </ac:spMkLst>
        </pc:spChg>
        <pc:spChg chg="add">
          <ac:chgData name="Jones, Allan" userId="2481c11f-49cc-4791-bd61-1046488334b5" providerId="ADAL" clId="{ADA4FA5F-4701-4E54-81C7-73FFFD5D1D45}" dt="2019-03-13T00:14:14.515" v="192"/>
          <ac:spMkLst>
            <pc:docMk/>
            <pc:sldMk cId="0" sldId="257"/>
            <ac:spMk id="8" creationId="{1C0333FD-9956-4891-92B5-C81D6CCF071F}"/>
          </ac:spMkLst>
        </pc:spChg>
        <pc:spChg chg="mod">
          <ac:chgData name="Jones, Allan" userId="2481c11f-49cc-4791-bd61-1046488334b5" providerId="ADAL" clId="{ADA4FA5F-4701-4E54-81C7-73FFFD5D1D45}" dt="2019-03-13T00:08:15.447" v="15" actId="20577"/>
          <ac:spMkLst>
            <pc:docMk/>
            <pc:sldMk cId="0" sldId="257"/>
            <ac:spMk id="4098" creationId="{00000000-0000-0000-0000-000000000000}"/>
          </ac:spMkLst>
        </pc:spChg>
      </pc:sldChg>
      <pc:sldChg chg="addSp delSp">
        <pc:chgData name="Jones, Allan" userId="2481c11f-49cc-4791-bd61-1046488334b5" providerId="ADAL" clId="{ADA4FA5F-4701-4E54-81C7-73FFFD5D1D45}" dt="2019-03-13T00:14:39.433" v="207"/>
        <pc:sldMkLst>
          <pc:docMk/>
          <pc:sldMk cId="2561334946" sldId="268"/>
        </pc:sldMkLst>
        <pc:spChg chg="del">
          <ac:chgData name="Jones, Allan" userId="2481c11f-49cc-4791-bd61-1046488334b5" providerId="ADAL" clId="{ADA4FA5F-4701-4E54-81C7-73FFFD5D1D45}" dt="2019-03-13T00:14:37.938" v="206" actId="478"/>
          <ac:spMkLst>
            <pc:docMk/>
            <pc:sldMk cId="2561334946" sldId="268"/>
            <ac:spMk id="5" creationId="{00000000-0000-0000-0000-000000000000}"/>
          </ac:spMkLst>
        </pc:spChg>
        <pc:spChg chg="add">
          <ac:chgData name="Jones, Allan" userId="2481c11f-49cc-4791-bd61-1046488334b5" providerId="ADAL" clId="{ADA4FA5F-4701-4E54-81C7-73FFFD5D1D45}" dt="2019-03-13T00:14:39.433" v="207"/>
          <ac:spMkLst>
            <pc:docMk/>
            <pc:sldMk cId="2561334946" sldId="268"/>
            <ac:spMk id="7" creationId="{A31DF13C-03B1-4DCC-A5CD-317E4245DADB}"/>
          </ac:spMkLst>
        </pc:spChg>
      </pc:sldChg>
      <pc:sldChg chg="addSp delSp modSp">
        <pc:chgData name="Jones, Allan" userId="2481c11f-49cc-4791-bd61-1046488334b5" providerId="ADAL" clId="{ADA4FA5F-4701-4E54-81C7-73FFFD5D1D45}" dt="2019-03-13T00:14:28.063" v="205" actId="1035"/>
        <pc:sldMkLst>
          <pc:docMk/>
          <pc:sldMk cId="256299057" sldId="281"/>
        </pc:sldMkLst>
        <pc:spChg chg="mod">
          <ac:chgData name="Jones, Allan" userId="2481c11f-49cc-4791-bd61-1046488334b5" providerId="ADAL" clId="{ADA4FA5F-4701-4E54-81C7-73FFFD5D1D45}" dt="2019-03-13T00:12:16.848" v="174" actId="6549"/>
          <ac:spMkLst>
            <pc:docMk/>
            <pc:sldMk cId="256299057" sldId="281"/>
            <ac:spMk id="2" creationId="{00000000-0000-0000-0000-000000000000}"/>
          </ac:spMkLst>
        </pc:spChg>
        <pc:spChg chg="del">
          <ac:chgData name="Jones, Allan" userId="2481c11f-49cc-4791-bd61-1046488334b5" providerId="ADAL" clId="{ADA4FA5F-4701-4E54-81C7-73FFFD5D1D45}" dt="2019-03-13T00:14:20.170" v="193" actId="478"/>
          <ac:spMkLst>
            <pc:docMk/>
            <pc:sldMk cId="256299057" sldId="281"/>
            <ac:spMk id="5" creationId="{00000000-0000-0000-0000-000000000000}"/>
          </ac:spMkLst>
        </pc:spChg>
        <pc:spChg chg="add mod">
          <ac:chgData name="Jones, Allan" userId="2481c11f-49cc-4791-bd61-1046488334b5" providerId="ADAL" clId="{ADA4FA5F-4701-4E54-81C7-73FFFD5D1D45}" dt="2019-03-13T00:14:28.063" v="205" actId="1035"/>
          <ac:spMkLst>
            <pc:docMk/>
            <pc:sldMk cId="256299057" sldId="281"/>
            <ac:spMk id="8" creationId="{2F2D10B8-9D60-4504-81B5-76B17044C512}"/>
          </ac:spMkLst>
        </pc:spChg>
        <pc:graphicFrameChg chg="mod">
          <ac:chgData name="Jones, Allan" userId="2481c11f-49cc-4791-bd61-1046488334b5" providerId="ADAL" clId="{ADA4FA5F-4701-4E54-81C7-73FFFD5D1D45}" dt="2019-03-13T00:12:09.345" v="172"/>
          <ac:graphicFrameMkLst>
            <pc:docMk/>
            <pc:sldMk cId="256299057" sldId="281"/>
            <ac:graphicFrameMk id="7" creationId="{17DBB7C7-A5EA-4304-B0C5-32069C73E929}"/>
          </ac:graphicFrameMkLst>
        </pc:graphicFrameChg>
      </pc:sldChg>
      <pc:sldChg chg="del">
        <pc:chgData name="Jones, Allan" userId="2481c11f-49cc-4791-bd61-1046488334b5" providerId="ADAL" clId="{ADA4FA5F-4701-4E54-81C7-73FFFD5D1D45}" dt="2019-03-13T00:12:51.699" v="175" actId="2696"/>
        <pc:sldMkLst>
          <pc:docMk/>
          <pc:sldMk cId="1189217561" sldId="282"/>
        </pc:sldMkLst>
      </pc:sldChg>
      <pc:sldChg chg="del">
        <pc:chgData name="Jones, Allan" userId="2481c11f-49cc-4791-bd61-1046488334b5" providerId="ADAL" clId="{ADA4FA5F-4701-4E54-81C7-73FFFD5D1D45}" dt="2019-03-13T00:13:02.784" v="176" actId="2696"/>
        <pc:sldMkLst>
          <pc:docMk/>
          <pc:sldMk cId="4223056563" sldId="283"/>
        </pc:sldMkLst>
      </pc:sldChg>
      <pc:sldMasterChg chg="modSp">
        <pc:chgData name="Jones, Allan" userId="2481c11f-49cc-4791-bd61-1046488334b5" providerId="ADAL" clId="{ADA4FA5F-4701-4E54-81C7-73FFFD5D1D45}" dt="2019-03-13T00:17:43.894" v="213" actId="20577"/>
        <pc:sldMasterMkLst>
          <pc:docMk/>
          <pc:sldMasterMk cId="0" sldId="2147483648"/>
        </pc:sldMasterMkLst>
        <pc:spChg chg="mod">
          <ac:chgData name="Jones, Allan" userId="2481c11f-49cc-4791-bd61-1046488334b5" providerId="ADAL" clId="{ADA4FA5F-4701-4E54-81C7-73FFFD5D1D45}" dt="2019-03-13T00:17:43.894" v="21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Allan Jones, Activision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Allan Jones Activision 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2018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1A62685-CFA9-4E4A-8CA4-E01CDE66C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F1CC39-5248-4070-BEC5-7BED9C49C8D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F1550F-6A7E-4080-AA64-997530CB061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B84F30-E4B5-41E6-B6E7-ABA252C2FB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9B1D1DC-16B6-4EB0-83BD-6EC575931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F4A65C4-B49F-4038-9833-8D24289076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5F7E772-AF8F-48EF-AAC5-99F92B8C89A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52530D2-D36F-498E-822C-F81BAE757E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Allan Jones, Activision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3393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802.11-19-0478r0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2019	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Allan Jones - Activision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63023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RTA TIG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2019-3-15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740621"/>
              </p:ext>
            </p:extLst>
          </p:nvPr>
        </p:nvGraphicFramePr>
        <p:xfrm>
          <a:off x="517525" y="2422525"/>
          <a:ext cx="8232869" cy="253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0" name="Document" r:id="rId4" imgW="8245941" imgH="2541999" progId="Word.Document.8">
                  <p:embed/>
                </p:oleObj>
              </mc:Choice>
              <mc:Fallback>
                <p:oleObj name="Document" r:id="rId4" imgW="8245941" imgH="254199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422525"/>
                        <a:ext cx="8232869" cy="2530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/>
            <a:r>
              <a:rPr lang="en-US" altLang="en-US" dirty="0"/>
              <a:t>This presentation contains the closing report for the RTA TIG for the March 2019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53987"/>
          </a:xfrm>
        </p:spPr>
        <p:txBody>
          <a:bodyPr/>
          <a:lstStyle/>
          <a:p>
            <a:r>
              <a:rPr lang="en-GB" dirty="0"/>
              <a:t>Allan Jones </a:t>
            </a:r>
            <a:r>
              <a:rPr lang="en-GB" dirty="0" err="1"/>
              <a:t>Acitivision</a:t>
            </a:r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C0333FD-9956-4891-92B5-C81D6CCF071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2019	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1525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Approved January Interim minutes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The TIG reviewed 2 presentations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CA" b="0" dirty="0"/>
          </a:p>
          <a:p>
            <a:pPr marL="457200" lvl="1" indent="0"/>
            <a:endParaRPr lang="en-CA" b="0" dirty="0"/>
          </a:p>
          <a:p>
            <a:pPr marL="457200" lvl="1" indent="0"/>
            <a:endParaRPr lang="en-CA" b="0" dirty="0"/>
          </a:p>
          <a:p>
            <a:pPr>
              <a:buFont typeface="Arial" panose="020B0604020202020204" pitchFamily="34" charset="0"/>
              <a:buChar char="•"/>
            </a:pPr>
            <a:endParaRPr lang="en-CA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Presented summary of RTA TIG report summary to WG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Adjourned RTA TIG and produced final RTA TIG report to the WG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Allan Jones Activision 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Work Completed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7DBB7C7-A5EA-4304-B0C5-32069C73E9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644962"/>
              </p:ext>
            </p:extLst>
          </p:nvPr>
        </p:nvGraphicFramePr>
        <p:xfrm>
          <a:off x="1246981" y="2832588"/>
          <a:ext cx="6819899" cy="1270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18161">
                  <a:extLst>
                    <a:ext uri="{9D8B030D-6E8A-4147-A177-3AD203B41FA5}">
                      <a16:colId xmlns:a16="http://schemas.microsoft.com/office/drawing/2014/main" val="2070848743"/>
                    </a:ext>
                  </a:extLst>
                </a:gridCol>
                <a:gridCol w="3289913">
                  <a:extLst>
                    <a:ext uri="{9D8B030D-6E8A-4147-A177-3AD203B41FA5}">
                      <a16:colId xmlns:a16="http://schemas.microsoft.com/office/drawing/2014/main" val="1902460221"/>
                    </a:ext>
                  </a:extLst>
                </a:gridCol>
                <a:gridCol w="1711825">
                  <a:extLst>
                    <a:ext uri="{9D8B030D-6E8A-4147-A177-3AD203B41FA5}">
                      <a16:colId xmlns:a16="http://schemas.microsoft.com/office/drawing/2014/main" val="170681819"/>
                    </a:ext>
                  </a:extLst>
                </a:gridCol>
              </a:tblGrid>
              <a:tr h="287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DCN</a:t>
                      </a:r>
                      <a:endParaRPr lang="en-US" sz="11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Title</a:t>
                      </a:r>
                      <a:endParaRPr lang="en-US" sz="11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Author</a:t>
                      </a:r>
                      <a:endParaRPr lang="en-US" sz="11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7303351"/>
                  </a:ext>
                </a:extLst>
              </a:tr>
              <a:tr h="212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11-18-1947 r3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Performance evaluation of Real Time Communication over Wi-Fi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Evgeny Khorov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3908943"/>
                  </a:ext>
                </a:extLst>
              </a:tr>
              <a:tr h="212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11-18-2009 r4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Changes to the RTA TIG Report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Kate Meng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2886740"/>
                  </a:ext>
                </a:extLst>
              </a:tr>
              <a:tr h="21257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6368908"/>
                  </a:ext>
                </a:extLst>
              </a:tr>
              <a:tr h="21257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3623478"/>
                  </a:ext>
                </a:extLst>
              </a:tr>
            </a:tbl>
          </a:graphicData>
        </a:graphic>
      </p:graphicFrame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F2D10B8-9D60-4504-81B5-76B17044C51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04800"/>
            <a:ext cx="2303451" cy="273050"/>
          </a:xfrm>
        </p:spPr>
        <p:txBody>
          <a:bodyPr/>
          <a:lstStyle/>
          <a:p>
            <a:r>
              <a:rPr lang="en-US" dirty="0"/>
              <a:t>March 2019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299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Allan Jones Activision 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Reviewed the Timeline in the TIG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89A6CAE1-4BE9-4BBB-9FCD-FD2408121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30388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/>
              <a:t>July 2018: Formation of the TIG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2 Teleconference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2018: Interim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Assemble a team to develop the initial report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2 teleconferences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/>
              <a:t>Nov. 2018: Plenary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Post draft TIG report on the RTA TIG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Request informal comments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 teleconferences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Jan. 2019 Interim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Continue work on the TIG report and review submissions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Schedule teleconferences (currently planning 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March 2019 Plenary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Final submissions/presentations and submit final report to the working group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Close/Adjourn RTA TIG</a:t>
            </a:r>
          </a:p>
          <a:p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31DF13C-03B1-4DCC-A5CD-317E4245DAD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2019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1334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2140</TotalTime>
  <Words>233</Words>
  <Application>Microsoft Office PowerPoint</Application>
  <PresentationFormat>On-screen Show (4:3)</PresentationFormat>
  <Paragraphs>59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RTA TIG Closing Report</vt:lpstr>
      <vt:lpstr>Abstract</vt:lpstr>
      <vt:lpstr>Work Completed</vt:lpstr>
      <vt:lpstr>Reviewed the Timeline in the TIG</vt:lpstr>
    </vt:vector>
  </TitlesOfParts>
  <Company>Activision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RTA TIG November Closing Report r1</dc:title>
  <dc:creator>Jones, Allan</dc:creator>
  <cp:lastModifiedBy>Jones, Allan</cp:lastModifiedBy>
  <cp:revision>73</cp:revision>
  <cp:lastPrinted>1601-01-01T00:00:00Z</cp:lastPrinted>
  <dcterms:created xsi:type="dcterms:W3CDTF">2018-07-29T21:13:13Z</dcterms:created>
  <dcterms:modified xsi:type="dcterms:W3CDTF">2019-03-13T00:18:13Z</dcterms:modified>
</cp:coreProperties>
</file>