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75" r:id="rId14"/>
    <p:sldId id="276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64" r:id="rId23"/>
    <p:sldId id="285" r:id="rId2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30" d="100"/>
          <a:sy n="130" d="100"/>
        </p:scale>
        <p:origin x="192" y="5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4___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Sender(AP) generates 2*N keys.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C2AE5-ADE3-D44E-847B-001B5FC8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F1E0F7-3C2E-E644-B8FA-1F015989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447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 add an authenticator to each frame by using key </a:t>
            </a:r>
            <a:r>
              <a:rPr kumimoji="1" lang="en-US" altLang="ja-JP" i="1" dirty="0" err="1"/>
              <a:t>K</a:t>
            </a:r>
            <a:r>
              <a:rPr lang="en-US" altLang="ja-JP" i="1" dirty="0" err="1"/>
              <a:t>’</a:t>
            </a:r>
            <a:r>
              <a:rPr lang="en-US" altLang="ja-JP" i="1" baseline="-25000" dirty="0" err="1"/>
              <a:t>n</a:t>
            </a:r>
            <a:endParaRPr lang="en-US" altLang="ja-JP" i="1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 for authenticator is changed in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lang="en-US" altLang="ja-JP" dirty="0"/>
              <a:t> is disclosed at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=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delay (d &gt;= 2)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47ADE-FFF2-C140-BF21-27C0866ED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8DD9E-5077-6841-863A-17420956DA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08555BF-2360-C84D-9BB9-C9997A6FED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A2855F-68F0-9946-B8A0-575F40684A99}"/>
              </a:ext>
            </a:extLst>
          </p:cNvPr>
          <p:cNvSpPr txBox="1"/>
          <p:nvPr/>
        </p:nvSpPr>
        <p:spPr>
          <a:xfrm>
            <a:off x="2562382" y="430293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C8F8F2-1CEF-C144-8E98-E8C5F78C1A92}"/>
              </a:ext>
            </a:extLst>
          </p:cNvPr>
          <p:cNvSpPr txBox="1"/>
          <p:nvPr/>
        </p:nvSpPr>
        <p:spPr>
          <a:xfrm>
            <a:off x="3861092" y="430980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BABCE-AB78-A443-8C73-0F076BC99932}"/>
              </a:ext>
            </a:extLst>
          </p:cNvPr>
          <p:cNvSpPr txBox="1"/>
          <p:nvPr/>
        </p:nvSpPr>
        <p:spPr>
          <a:xfrm>
            <a:off x="5169084" y="4308877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3E0371C-52BD-4146-B26B-9E671CF50958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942140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FAEC7E8-A620-B147-B117-3183537A1C5E}"/>
              </a:ext>
            </a:extLst>
          </p:cNvPr>
          <p:cNvCxnSpPr/>
          <p:nvPr/>
        </p:nvCxnSpPr>
        <p:spPr bwMode="auto">
          <a:xfrm>
            <a:off x="3509844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18B65D3-3069-E346-B41E-C974C21CA8F6}"/>
              </a:ext>
            </a:extLst>
          </p:cNvPr>
          <p:cNvCxnSpPr/>
          <p:nvPr/>
        </p:nvCxnSpPr>
        <p:spPr bwMode="auto">
          <a:xfrm>
            <a:off x="4878328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3E58CC-3319-614E-BFC7-11F4CC954B05}"/>
              </a:ext>
            </a:extLst>
          </p:cNvPr>
          <p:cNvCxnSpPr/>
          <p:nvPr/>
        </p:nvCxnSpPr>
        <p:spPr bwMode="auto">
          <a:xfrm>
            <a:off x="6174472" y="452594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BE7FF7-0C4A-6547-9523-2FF30CB005DB}"/>
              </a:ext>
            </a:extLst>
          </p:cNvPr>
          <p:cNvSpPr txBox="1"/>
          <p:nvPr/>
        </p:nvSpPr>
        <p:spPr>
          <a:xfrm>
            <a:off x="6465227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F7296A-E872-F346-AA58-3AF75D4D2CCA}"/>
              </a:ext>
            </a:extLst>
          </p:cNvPr>
          <p:cNvSpPr txBox="1"/>
          <p:nvPr/>
        </p:nvSpPr>
        <p:spPr>
          <a:xfrm>
            <a:off x="7773219" y="4302938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A3155E4-FE11-7A4B-A549-D29FDFABE849}"/>
              </a:ext>
            </a:extLst>
          </p:cNvPr>
          <p:cNvCxnSpPr/>
          <p:nvPr/>
        </p:nvCxnSpPr>
        <p:spPr bwMode="auto">
          <a:xfrm>
            <a:off x="7482463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58A022F-3EE5-414E-AC42-927BE3B6234D}"/>
              </a:ext>
            </a:extLst>
          </p:cNvPr>
          <p:cNvCxnSpPr/>
          <p:nvPr/>
        </p:nvCxnSpPr>
        <p:spPr bwMode="auto">
          <a:xfrm>
            <a:off x="8778607" y="452000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1A43C0-5332-F547-9F86-944727C2CDBA}"/>
              </a:ext>
            </a:extLst>
          </p:cNvPr>
          <p:cNvSpPr txBox="1"/>
          <p:nvPr/>
        </p:nvSpPr>
        <p:spPr>
          <a:xfrm>
            <a:off x="9080564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598EE3-C706-4C47-BE99-17DAF8AE0977}"/>
              </a:ext>
            </a:extLst>
          </p:cNvPr>
          <p:cNvCxnSpPr/>
          <p:nvPr/>
        </p:nvCxnSpPr>
        <p:spPr bwMode="auto">
          <a:xfrm>
            <a:off x="1009780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50A37A-7CB8-2D4F-97F5-30C9EAAD83FE}"/>
              </a:ext>
            </a:extLst>
          </p:cNvPr>
          <p:cNvSpPr txBox="1"/>
          <p:nvPr/>
        </p:nvSpPr>
        <p:spPr>
          <a:xfrm>
            <a:off x="5224679" y="5083766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7CCD0-9097-104E-94FB-A9CCDB1A8F4C}"/>
              </a:ext>
            </a:extLst>
          </p:cNvPr>
          <p:cNvSpPr txBox="1"/>
          <p:nvPr/>
        </p:nvSpPr>
        <p:spPr>
          <a:xfrm>
            <a:off x="6439235" y="509063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11FA6F-AFA4-184B-BE5B-7B601FC5EE43}"/>
              </a:ext>
            </a:extLst>
          </p:cNvPr>
          <p:cNvSpPr txBox="1"/>
          <p:nvPr/>
        </p:nvSpPr>
        <p:spPr>
          <a:xfrm>
            <a:off x="7747227" y="5089705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C5BF8-3BA4-CA46-92B9-027650724B6F}"/>
              </a:ext>
            </a:extLst>
          </p:cNvPr>
          <p:cNvSpPr txBox="1"/>
          <p:nvPr/>
        </p:nvSpPr>
        <p:spPr>
          <a:xfrm>
            <a:off x="9043370" y="5084698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E74A75-CD71-6A47-A29D-7B482D813483}"/>
              </a:ext>
            </a:extLst>
          </p:cNvPr>
          <p:cNvSpPr txBox="1"/>
          <p:nvPr/>
        </p:nvSpPr>
        <p:spPr>
          <a:xfrm>
            <a:off x="10702039" y="47027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9C76DB4-2FF9-664E-9D23-AE06BA5751F3}"/>
              </a:ext>
            </a:extLst>
          </p:cNvPr>
          <p:cNvCxnSpPr/>
          <p:nvPr/>
        </p:nvCxnSpPr>
        <p:spPr bwMode="auto">
          <a:xfrm>
            <a:off x="213556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3C6CBD-A30B-514B-9E41-368D5F9955F7}"/>
              </a:ext>
            </a:extLst>
          </p:cNvPr>
          <p:cNvSpPr txBox="1"/>
          <p:nvPr/>
        </p:nvSpPr>
        <p:spPr>
          <a:xfrm>
            <a:off x="124186" y="41182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41FF48-E09B-8E4C-855F-D426776ADDD2}"/>
              </a:ext>
            </a:extLst>
          </p:cNvPr>
          <p:cNvSpPr txBox="1"/>
          <p:nvPr/>
        </p:nvSpPr>
        <p:spPr>
          <a:xfrm>
            <a:off x="307205" y="49844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8DD2335-D4AC-0849-8BDD-CBB47A24DC7A}"/>
              </a:ext>
            </a:extLst>
          </p:cNvPr>
          <p:cNvCxnSpPr/>
          <p:nvPr/>
        </p:nvCxnSpPr>
        <p:spPr bwMode="auto">
          <a:xfrm>
            <a:off x="2135560" y="5408329"/>
            <a:ext cx="13742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8630AF2-D493-5843-AA41-27053E053BD6}"/>
              </a:ext>
            </a:extLst>
          </p:cNvPr>
          <p:cNvSpPr txBox="1"/>
          <p:nvPr/>
        </p:nvSpPr>
        <p:spPr>
          <a:xfrm>
            <a:off x="2598923" y="5431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F1D11B6-C6F3-1A47-AC6D-75749ABAB5AF}"/>
              </a:ext>
            </a:extLst>
          </p:cNvPr>
          <p:cNvCxnSpPr>
            <a:cxnSpLocks/>
          </p:cNvCxnSpPr>
          <p:nvPr/>
        </p:nvCxnSpPr>
        <p:spPr bwMode="auto">
          <a:xfrm>
            <a:off x="2135560" y="5939739"/>
            <a:ext cx="27427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2DF8EC-1171-B048-8AA2-FDCDF08C3E3E}"/>
              </a:ext>
            </a:extLst>
          </p:cNvPr>
          <p:cNvSpPr txBox="1"/>
          <p:nvPr/>
        </p:nvSpPr>
        <p:spPr>
          <a:xfrm>
            <a:off x="3277554" y="591966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D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buffered frames are authenticated by the disclo</a:t>
            </a:r>
            <a:r>
              <a:rPr lang="en-US" altLang="ja-JP" dirty="0"/>
              <a:t>sed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If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 = Hash(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n-1</a:t>
            </a:r>
            <a:r>
              <a:rPr kumimoji="1" lang="en-US" altLang="ja-JP" dirty="0"/>
              <a:t>) and </a:t>
            </a: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kumimoji="1" lang="en-US" altLang="ja-JP" dirty="0"/>
              <a:t> is already verified, </a:t>
            </a:r>
            <a:r>
              <a:rPr lang="en-US" altLang="ja-JP" i="1" dirty="0"/>
              <a:t>K</a:t>
            </a:r>
            <a:r>
              <a:rPr lang="en-US" altLang="ja-JP" i="1" baseline="-25000" dirty="0"/>
              <a:t>n-1</a:t>
            </a:r>
            <a:r>
              <a:rPr lang="en-US" altLang="ja-JP" dirty="0"/>
              <a:t> is correct.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3C3F5-46F7-5B40-95B5-E5E4DCC2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Problem on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9B4E2-1BB7-E844-8B65-2FB65871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has to be verified by other method.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B996B-DB08-B94C-A9E5-878215A4A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65915-73E5-B94A-B0FD-F8F64B9D4D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72F017C-20CE-474D-B464-96BC67DF1D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4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Combination of Digital Signature and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7358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Digital signature is used to authenticate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Timestamp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used to authenticate Data frames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c,n+2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seq</a:t>
            </a:r>
            <a:r>
              <a:rPr kumimoji="1" lang="en-US" altLang="ja-JP" sz="1400" dirty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num</a:t>
            </a:r>
            <a:r>
              <a:rPr kumimoji="1" lang="en-US" altLang="ja-JP" sz="1400" dirty="0">
                <a:solidFill>
                  <a:schemeClr val="tx1"/>
                </a:solidFill>
              </a:rPr>
              <a:t>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97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Disclosure and Authenticator Example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790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In case of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d</a:t>
            </a:r>
            <a:r>
              <a:rPr kumimoji="1" lang="en-US" altLang="ja-JP" sz="2000" dirty="0">
                <a:solidFill>
                  <a:schemeClr val="tx1"/>
                </a:solidFill>
              </a:rPr>
              <a:t>=2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 </a:t>
            </a:r>
            <a:r>
              <a:rPr kumimoji="1" lang="en-US" altLang="ja-JP" sz="2000" dirty="0">
                <a:solidFill>
                  <a:schemeClr val="tx1"/>
                </a:solidFill>
              </a:rPr>
              <a:t>/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2000" dirty="0">
                <a:solidFill>
                  <a:schemeClr val="tx1"/>
                </a:solidFill>
              </a:rPr>
              <a:t>=6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 Key to be disclosed where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c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Cycle index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n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Key index</a:t>
            </a: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A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Authenticator that is generated by </a:t>
            </a:r>
            <a:r>
              <a:rPr kumimoji="1" lang="en-US" altLang="ja-JP" sz="2000" i="1" dirty="0" err="1">
                <a:solidFill>
                  <a:schemeClr val="tx1"/>
                </a:solidFill>
              </a:rPr>
              <a:t>K’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7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 in 11-19-151r1.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3D085-BDB6-444E-AED2-CA787329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Latency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7620DF-CBAF-EF4A-B40A-9BA8A07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Data frames are buffered at least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30A04-4084-1948-A48D-C1D84E8E9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6EE4A-9525-2844-9F36-3C1EE534CD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86B20DF-0F6E-094D-BD04-0301EA20F9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0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06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It </a:t>
            </a:r>
            <a:r>
              <a:rPr lang="en-US" altLang="ja-JP" sz="1800" dirty="0"/>
              <a:t>takes more than 2 </a:t>
            </a:r>
            <a:r>
              <a:rPr lang="en-US" altLang="ja-JP" sz="1800" dirty="0" err="1"/>
              <a:t>msec</a:t>
            </a:r>
            <a:r>
              <a:rPr lang="en-US" altLang="ja-JP" sz="1800" dirty="0"/>
              <a:t> to verify each frame on low-end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Other low-weight algorithm should be combined with digital signature.</a:t>
            </a:r>
            <a:endParaRPr kumimoji="1" lang="ja-JP" altLang="en-US" sz="1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1036</TotalTime>
  <Words>1380</Words>
  <Application>Microsoft Macintosh PowerPoint</Application>
  <PresentationFormat>ワイド画面</PresentationFormat>
  <Paragraphs>428</Paragraphs>
  <Slides>23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Office テーマ</vt:lpstr>
      <vt:lpstr>Microsoft Word 97 - 2004 文書</vt:lpstr>
      <vt:lpstr>eBCS Frame Authentication Proposal</vt:lpstr>
      <vt:lpstr>Abstract</vt:lpstr>
      <vt:lpstr>TGbc R3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</vt:lpstr>
      <vt:lpstr>Authentication</vt:lpstr>
      <vt:lpstr>Problem on TESLA</vt:lpstr>
      <vt:lpstr>Combination of Digital Signature and TESLA</vt:lpstr>
      <vt:lpstr>Frame Sequence</vt:lpstr>
      <vt:lpstr>Key Disclosure and Authenticator Example</vt:lpstr>
      <vt:lpstr>Receiver Procedure (1)</vt:lpstr>
      <vt:lpstr>Receiver Procedure (2)</vt:lpstr>
      <vt:lpstr>Latency</vt:lpstr>
      <vt:lpstr>References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52</cp:revision>
  <cp:lastPrinted>1601-01-01T00:00:00Z</cp:lastPrinted>
  <dcterms:created xsi:type="dcterms:W3CDTF">2019-03-11T15:18:40Z</dcterms:created>
  <dcterms:modified xsi:type="dcterms:W3CDTF">2019-03-12T08:35:08Z</dcterms:modified>
</cp:coreProperties>
</file>