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4" r:id="rId4"/>
    <p:sldId id="272" r:id="rId5"/>
    <p:sldId id="273" r:id="rId6"/>
    <p:sldId id="275" r:id="rId7"/>
    <p:sldId id="265" r:id="rId8"/>
    <p:sldId id="276" r:id="rId9"/>
    <p:sldId id="269" r:id="rId10"/>
    <p:sldId id="268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32"/>
    <p:restoredTop sz="94653"/>
  </p:normalViewPr>
  <p:slideViewPr>
    <p:cSldViewPr snapToGrid="0">
      <p:cViewPr varScale="1">
        <p:scale>
          <a:sx n="85" d="100"/>
          <a:sy n="85" d="100"/>
        </p:scale>
        <p:origin x="168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95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Enrico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Enrico Rantala, Nokia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Enrico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Enrico Rantala,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Enrico Rantala, Nokia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Enrico Rantala,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Enrico Rantala,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Enrico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Enrico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Enrico Rantala, Nokia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802.11-19/0402r1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4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Enrico Rantala,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Reducing Channel Access Delay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211540"/>
              </p:ext>
            </p:extLst>
          </p:nvPr>
        </p:nvGraphicFramePr>
        <p:xfrm>
          <a:off x="531018" y="2339975"/>
          <a:ext cx="8156575" cy="359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Document" r:id="rId4" imgW="8255000" imgH="3644900" progId="Word.Document.8">
                  <p:embed/>
                </p:oleObj>
              </mc:Choice>
              <mc:Fallback>
                <p:oleObj name="Document" r:id="rId4" imgW="8255000" imgH="36449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018" y="2339975"/>
                        <a:ext cx="8156575" cy="359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E94A0-DDBE-4146-AFE0-9890A4019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3CC58-1E91-E542-839C-0A30F4183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Channel access delay is a key factor for reliable low latency communications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We propose that the EHT group investigates the possibility of decreasing the channel access delays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One way to do this is to introduce a new feature that utilizes multiple primary channels per device</a:t>
            </a:r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01576B-5058-BA48-914F-81F82F18F0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8E5A9-1BAB-5B4B-9ECC-F34C944EF9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Enrico Rantala,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2F34D0-4239-234B-AFC3-BFFBDD8D96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726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Enrico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/>
              <a:t>[1] 		IEEE 802.11-17/1699r7 - Introducing multiple 			primary channels to exploit unused resources 			scattered in multiple channels/bands</a:t>
            </a:r>
          </a:p>
          <a:p>
            <a:r>
              <a:rPr lang="en-US"/>
              <a:t>[2]		IEEE 802.11-19/108r1 - Discussion on Multi-Band 		for EHT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Enrico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Reducing latencies is one of the targets for EHT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is especially important in reliable low-latency (RLL) communications</a:t>
            </a:r>
            <a:endParaRPr lang="en-GB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channel access delay is the main components in total WLAN latency, and is heavily dependent on how busy the primary channel is, e.g. due to other BSSs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i="1" dirty="0">
                <a:cs typeface="Times New Roman"/>
              </a:rPr>
              <a:t>Total WLAN latency = “</a:t>
            </a:r>
            <a:r>
              <a:rPr lang="en-US" dirty="0">
                <a:cs typeface="Times New Roman"/>
              </a:rPr>
              <a:t>time at when packet arrives to sender MAC” – “time at when the packet leaves the receivers MAC to upper layers”</a:t>
            </a:r>
            <a:endParaRPr lang="en-GB" i="1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Some work has been done to decrease the channel access delay as such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802.11ax spatial reuse framework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802.11ax OFDMA framework (scheduling)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For low-latency, contention-based access may still be the best option, as scheduling causes always some delay</a:t>
            </a:r>
            <a:endParaRPr lang="en-GB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propose introducing a new feature in EHT to mitigate channel access delay:</a:t>
            </a:r>
            <a:endParaRPr lang="en-GB" dirty="0">
              <a:cs typeface="Times New Roman"/>
            </a:endParaRPr>
          </a:p>
          <a:p>
            <a:pPr marL="91440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Multiple primary channels</a:t>
            </a:r>
            <a:endParaRPr lang="en-GB" dirty="0">
              <a:cs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2A61B-ED12-464C-8EA5-72FD6109F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Reliable Low Latency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F2066-37E4-BE41-BDBE-C3A053189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There are many use cases for RLL communications: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Gaming,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Industrial applications,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Augmented Reality,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...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The reliability and latency requirements of the use cases vary, but are often in the order of: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1ms – 10ms latency with 99% - 99.9999% reliability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In this presentation, we assume the latency requirement of 2ms or below for 99.9% of packets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cs typeface="Times New Roman"/>
              </a:rPr>
              <a:t>In e.g. cloud gaming 10ms delay is required. In such case 2ms one-way delay budget for the WLAN part might be suitable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86E65E-4EA2-DD4E-9259-8A6AEEDED0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B4C15-C4FB-AF4F-A5A0-D2F2A67B10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Enrico Rantala,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82A198-39FC-9048-B951-6F5D10A52C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8299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0F8EB-2A78-C24B-A1ED-B18CB4088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Reliable Low Latency Communication in OBSS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4FCD1-E575-214C-9C22-34D9E04E0A2E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If the environment, in which the RLL communications are needed, is isolated, such as in a factory: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it may be possible to dedicate some channels to RLL communications, which would help on meeting the requirements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Otherwise (if there are OBSSs):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it is not possible to guarantee a free channel, and RLL communications need to share the channel with non-RLL communications, or even other radio technologies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In such an OBSS environment, it is hard to provide RLL 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If the primary channel, e.g. happens to be busy for couple of 2ms </a:t>
            </a:r>
            <a:r>
              <a:rPr lang="en-US" err="1"/>
              <a:t>TxOPs</a:t>
            </a:r>
            <a:r>
              <a:rPr lang="en-US"/>
              <a:t>, the access delay will be already too long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cs typeface="Times New Roman"/>
              </a:rPr>
              <a:t>This is especially true in case of the OBSS is managed by another entity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D751E-AAA1-214B-9BBA-50247EAA2E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3F63C-8FEF-BC4D-88F6-5EA9F63DA6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Enrico Rantala,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B1AFA5-7417-E146-B252-B8FF4FCAA9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2980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9800A0E-E0A9-2D46-813B-6220BEAD9A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5973" y="1042176"/>
            <a:ext cx="2998027" cy="51566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3B75DD-3EA4-BF4B-82FD-7E6F56EEE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490637" cy="1065213"/>
          </a:xfrm>
        </p:spPr>
        <p:txBody>
          <a:bodyPr/>
          <a:lstStyle/>
          <a:p>
            <a:r>
              <a:rPr lang="en-US"/>
              <a:t>Simulation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122D2-F342-5947-B5E1-7E26DBC4C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81200"/>
            <a:ext cx="5598042" cy="4113213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Indoor scenario with single room where all the devices are within -62dBm sensing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80MHz of available spectrum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4 ‘OBSS' APs – each using its own 20MHz channel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One broadband STA associated to each of the APs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err="1"/>
              <a:t>Bursty</a:t>
            </a:r>
            <a:r>
              <a:rPr lang="en-US"/>
              <a:t> (4Mb burst) data transmissions on each AP/channel. The load is varied.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A 5</a:t>
            </a:r>
            <a:r>
              <a:rPr lang="en-US" baseline="30000"/>
              <a:t>th</a:t>
            </a:r>
            <a:r>
              <a:rPr lang="en-US"/>
              <a:t> 'RLL' AP 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AP is put to any of the 20MHz channels, and stays there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cs typeface="Times New Roman"/>
              </a:rPr>
              <a:t>One RLL STA associated this AP</a:t>
            </a:r>
            <a:endParaRPr lang="en-US"/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1500B packet every 250ms (= 48kbps)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99.9</a:t>
            </a:r>
            <a:r>
              <a:rPr lang="en-US" baseline="30000"/>
              <a:t>th</a:t>
            </a:r>
            <a:r>
              <a:rPr lang="en-US"/>
              <a:t> percentile delay should be below 2ms</a:t>
            </a:r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4A0DB3-8962-A049-9FF6-FD53361DCD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235D3-4F4A-3945-9CDE-25C44CA2EC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Enrico Rantala,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BF4361-9120-E24F-9BDB-40278C07B1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327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4A7EBB1-3705-054A-B0BA-1315045F8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 (one primary channel)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ADC2402-AC1F-5441-A6AE-C2CAD26652D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The figure presents the 99.9</a:t>
            </a:r>
            <a:r>
              <a:rPr lang="en-US" baseline="30000"/>
              <a:t>th</a:t>
            </a:r>
            <a:r>
              <a:rPr lang="en-US"/>
              <a:t> percentile delays of the RLL STA with different load percentages on the OBSS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It is visible that even with the lowest load of 5%, the 99.9</a:t>
            </a:r>
            <a:r>
              <a:rPr lang="en-US" baseline="30000"/>
              <a:t>th</a:t>
            </a:r>
            <a:r>
              <a:rPr lang="en-US"/>
              <a:t> delay percentile is 4ms, which is above the required 2ms</a:t>
            </a:r>
            <a:endParaRPr lang="en-US">
              <a:cs typeface="Times New Roman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When load on the OBSSs increases, the 99.9% delay goes even higher</a:t>
            </a:r>
            <a:endParaRPr lang="en-US">
              <a:cs typeface="Times New Roman"/>
            </a:endParaRP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18848A3-861A-3D47-8217-D51D1BD6501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613" y="2381718"/>
            <a:ext cx="3810000" cy="3312177"/>
          </a:xfr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B0987-2458-2E4E-89B6-846C25843E0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F6EEC-BE3A-624F-83DA-8BF923A42C0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Enrico Rantala, Nokia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D3C21-FEDC-2F4A-A934-9EAA523CD6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6</a:t>
            </a:fld>
            <a:endParaRPr lang="en-GB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CC60665-9041-5341-BE90-BA124A570C0E}"/>
              </a:ext>
            </a:extLst>
          </p:cNvPr>
          <p:cNvCxnSpPr/>
          <p:nvPr/>
        </p:nvCxnSpPr>
        <p:spPr bwMode="auto">
          <a:xfrm>
            <a:off x="4646613" y="5445224"/>
            <a:ext cx="4029843" cy="0"/>
          </a:xfrm>
          <a:prstGeom prst="line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B577C8B-32FC-6F42-BCF1-853E2203E708}"/>
              </a:ext>
            </a:extLst>
          </p:cNvPr>
          <p:cNvSpPr txBox="1"/>
          <p:nvPr/>
        </p:nvSpPr>
        <p:spPr>
          <a:xfrm>
            <a:off x="8631173" y="5291335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2ms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034362-1896-9D40-A79D-96D1D03BE5F8}"/>
              </a:ext>
            </a:extLst>
          </p:cNvPr>
          <p:cNvSpPr txBox="1"/>
          <p:nvPr/>
        </p:nvSpPr>
        <p:spPr>
          <a:xfrm rot="16200000">
            <a:off x="3763002" y="3991006"/>
            <a:ext cx="1556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chemeClr val="tx1"/>
                </a:solidFill>
                <a:latin typeface="+mj-lt"/>
              </a:rPr>
              <a:t>99.9</a:t>
            </a:r>
            <a:r>
              <a:rPr lang="en-GB" sz="1200" baseline="30000" dirty="0">
                <a:solidFill>
                  <a:schemeClr val="tx1"/>
                </a:solidFill>
                <a:latin typeface="+mj-lt"/>
              </a:rPr>
              <a:t>th</a:t>
            </a:r>
            <a:r>
              <a:rPr lang="en-GB" sz="1200" dirty="0">
                <a:solidFill>
                  <a:schemeClr val="tx1"/>
                </a:solidFill>
                <a:latin typeface="+mj-lt"/>
              </a:rPr>
              <a:t> percentile delay</a:t>
            </a:r>
            <a:endParaRPr lang="en-IE" sz="12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794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EACE9-9D9E-9442-A789-E79774988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Problem: busy primary channel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3F3F7-3E06-384C-9854-8C5E5F564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problem of busy primary channel is most visible in the presence of RLL  communications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often scattered unused resources that could be more efficiently used, if the primary channel would not be such a limiting factor [1]</a:t>
            </a:r>
            <a:endParaRPr lang="en-US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are “WLAN white spaces” out there, that should be used more efficiently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Limiting the channel access to the single primary channel conditions causes these problems and makes the channel access inefficient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93A95B-5842-7643-B4C4-F205EFFEF8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80728-AEE8-024A-B495-9AEE8CC914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Enrico Rantala,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F24D62-002B-1E48-976E-467499A4AF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5921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5AFE559-436D-4E46-AF86-330642C0E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 (multiple primary channels)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B863A2-3A42-0845-B5DF-845D965A868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269875" indent="-2698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The figure presents the 99.9</a:t>
            </a:r>
            <a:r>
              <a:rPr lang="en-US" sz="1600" baseline="30000" dirty="0"/>
              <a:t>th</a:t>
            </a:r>
            <a:r>
              <a:rPr lang="en-US" sz="1600" dirty="0"/>
              <a:t> percentile delays of the RLL STA with different load percentages on the OBSS</a:t>
            </a:r>
          </a:p>
          <a:p>
            <a:pPr marL="669925" lvl="1" indent="-2698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2"/>
                </a:solidFill>
              </a:rPr>
              <a:t>with legacy RLL BSS operation</a:t>
            </a:r>
            <a:r>
              <a:rPr lang="en-US" sz="1200" dirty="0"/>
              <a:t> and </a:t>
            </a:r>
            <a:r>
              <a:rPr lang="en-US" sz="1200" dirty="0">
                <a:solidFill>
                  <a:srgbClr val="FF0000"/>
                </a:solidFill>
              </a:rPr>
              <a:t>when using multiple primary channels (M-PCH) for the RLL BSS</a:t>
            </a:r>
          </a:p>
          <a:p>
            <a:pPr marL="269875" indent="-2698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M-PCH increases the chances to find a free channel, instead of sticking to a busy one</a:t>
            </a:r>
            <a:endParaRPr lang="en-US" sz="1600" dirty="0">
              <a:cs typeface="Times New Roman"/>
            </a:endParaRPr>
          </a:p>
          <a:p>
            <a:pPr marL="269875" indent="-2698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With lower OBSS loads, there is naturally almost always a free channel, which will reduce the channel access delay significantly</a:t>
            </a:r>
            <a:endParaRPr lang="en-US" sz="1600" dirty="0">
              <a:cs typeface="Times New Roman"/>
            </a:endParaRPr>
          </a:p>
          <a:p>
            <a:pPr marL="269875" indent="-2698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Up to 20% OBSS load can be tolerated while providing the QoS</a:t>
            </a:r>
            <a:endParaRPr lang="en-US" sz="1600" dirty="0">
              <a:cs typeface="Times New Roman"/>
            </a:endParaRP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5801DC4E-CCD4-F840-95CE-D6921D5AC89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612" y="1898524"/>
            <a:ext cx="4245868" cy="3880231"/>
          </a:xfr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4AC3E3-EF8D-9A42-A6E9-5433BCAF581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0F945-553C-3C48-8F90-60029D80A00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Enrico Rantala, Nokia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5B021F-0D8D-0841-8819-44261C2D42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8</a:t>
            </a:fld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A03922-D96F-4A4A-ACFA-7A6A0E505215}"/>
              </a:ext>
            </a:extLst>
          </p:cNvPr>
          <p:cNvCxnSpPr/>
          <p:nvPr/>
        </p:nvCxnSpPr>
        <p:spPr bwMode="auto">
          <a:xfrm>
            <a:off x="4572000" y="4788000"/>
            <a:ext cx="4029843" cy="0"/>
          </a:xfrm>
          <a:prstGeom prst="line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FDBA927-D41B-AE44-86B7-C884DA78524B}"/>
              </a:ext>
            </a:extLst>
          </p:cNvPr>
          <p:cNvSpPr txBox="1"/>
          <p:nvPr/>
        </p:nvSpPr>
        <p:spPr>
          <a:xfrm>
            <a:off x="8542338" y="4581128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2ms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915B9D-9FC3-F744-9B64-C0418D2E220E}"/>
              </a:ext>
            </a:extLst>
          </p:cNvPr>
          <p:cNvSpPr/>
          <p:nvPr/>
        </p:nvSpPr>
        <p:spPr bwMode="auto">
          <a:xfrm>
            <a:off x="7995424" y="1957885"/>
            <a:ext cx="84886" cy="2021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BA93636-3A41-C040-B60B-54F011FD27E8}"/>
              </a:ext>
            </a:extLst>
          </p:cNvPr>
          <p:cNvSpPr txBox="1"/>
          <p:nvPr/>
        </p:nvSpPr>
        <p:spPr>
          <a:xfrm rot="16200000">
            <a:off x="3763002" y="3388330"/>
            <a:ext cx="1556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chemeClr val="tx1"/>
                </a:solidFill>
                <a:latin typeface="+mj-lt"/>
              </a:rPr>
              <a:t>99.9</a:t>
            </a:r>
            <a:r>
              <a:rPr lang="en-GB" sz="1200" baseline="30000" dirty="0">
                <a:solidFill>
                  <a:schemeClr val="tx1"/>
                </a:solidFill>
                <a:latin typeface="+mj-lt"/>
              </a:rPr>
              <a:t>th</a:t>
            </a:r>
            <a:r>
              <a:rPr lang="en-GB" sz="1200" dirty="0">
                <a:solidFill>
                  <a:schemeClr val="tx1"/>
                </a:solidFill>
                <a:latin typeface="+mj-lt"/>
              </a:rPr>
              <a:t> percentile delay</a:t>
            </a:r>
            <a:endParaRPr lang="en-IE" sz="12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6907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/>
              <a:t>Enrico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/>
              <a:t>Solution: Multiple primary channels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An AP uses all the 20MHz channels within the maximum bandwidth as primary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Associated STAs should use the same set of channels as primary channels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Each STA and AP simultaneously runs an EDCA on each of the 20MHz primary channels 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Independent EDCA per channel, i.e. independent </a:t>
            </a:r>
            <a:r>
              <a:rPr lang="en-US" err="1"/>
              <a:t>backoff</a:t>
            </a:r>
            <a:r>
              <a:rPr lang="en-US"/>
              <a:t> counters, NAVs, 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When any of the 20MHz primary channels and the communication peer is idle, transmission can occur 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In receiving side, STAs and APs try to simultaneously find the synchronization signal from all the 20MHz primary channels 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When sync is achieved, STAs lock to that signal for reception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cs typeface="Times New Roman"/>
              </a:rPr>
              <a:t>The usual transmission bandwidths from 20MHz to 160MHz can be used with the solution</a:t>
            </a:r>
          </a:p>
        </p:txBody>
      </p:sp>
    </p:spTree>
    <p:extLst>
      <p:ext uri="{BB962C8B-B14F-4D97-AF65-F5344CB8AC3E}">
        <p14:creationId xmlns:p14="http://schemas.microsoft.com/office/powerpoint/2010/main" val="6372982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736</Words>
  <Application>Microsoft Macintosh PowerPoint</Application>
  <PresentationFormat>On-screen Show (4:3)</PresentationFormat>
  <Paragraphs>133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Microsoft Word 97 - 2004 Document</vt:lpstr>
      <vt:lpstr>Reducing Channel Access Delay</vt:lpstr>
      <vt:lpstr>Abstract</vt:lpstr>
      <vt:lpstr>Reliable Low Latency Communication</vt:lpstr>
      <vt:lpstr>Reliable Low Latency Communication in OBSS environment</vt:lpstr>
      <vt:lpstr>Simulation Scenario</vt:lpstr>
      <vt:lpstr>Simulation results (one primary channel)</vt:lpstr>
      <vt:lpstr>Problem: busy primary channel</vt:lpstr>
      <vt:lpstr>Simulation Results (multiple primary channels)</vt:lpstr>
      <vt:lpstr>Solution: Multiple primary channels</vt:lpstr>
      <vt:lpstr>Summary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Channel Access Delay</dc:title>
  <dc:subject/>
  <dc:creator>Enrico Rantala</dc:creator>
  <cp:keywords/>
  <dc:description/>
  <cp:lastModifiedBy>Rantala, Enrico (Nokia - US/Sunnyvale)</cp:lastModifiedBy>
  <cp:revision>14</cp:revision>
  <cp:lastPrinted>1601-01-01T00:00:00Z</cp:lastPrinted>
  <dcterms:created xsi:type="dcterms:W3CDTF">2019-01-25T08:47:54Z</dcterms:created>
  <dcterms:modified xsi:type="dcterms:W3CDTF">2019-03-11T08:44:52Z</dcterms:modified>
  <cp:category/>
</cp:coreProperties>
</file>