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339" r:id="rId3"/>
    <p:sldId id="401" r:id="rId4"/>
    <p:sldId id="405" r:id="rId5"/>
    <p:sldId id="406" r:id="rId6"/>
    <p:sldId id="410" r:id="rId7"/>
    <p:sldId id="407" r:id="rId8"/>
    <p:sldId id="408" r:id="rId9"/>
    <p:sldId id="409" r:id="rId10"/>
    <p:sldId id="403" r:id="rId11"/>
    <p:sldId id="396" r:id="rId12"/>
    <p:sldId id="413" r:id="rId13"/>
    <p:sldId id="414" r:id="rId14"/>
    <p:sldId id="415" r:id="rId15"/>
    <p:sldId id="412" r:id="rId16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  <a:srgbClr val="A4FD03"/>
    <a:srgbClr val="00CCFF"/>
    <a:srgbClr val="FFCC99"/>
    <a:srgbClr val="FF9900"/>
    <a:srgbClr val="A3E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95" autoAdjust="0"/>
  </p:normalViewPr>
  <p:slideViewPr>
    <p:cSldViewPr>
      <p:cViewPr>
        <p:scale>
          <a:sx n="67" d="100"/>
          <a:sy n="67" d="100"/>
        </p:scale>
        <p:origin x="1244" y="6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39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3834" y="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March 2019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March 2019</a:t>
            </a:r>
            <a:endParaRPr lang="en-GB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14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/>
          <p:cNvSpPr txBox="1">
            <a:spLocks noChangeArrowheads="1"/>
          </p:cNvSpPr>
          <p:nvPr userDrawn="1"/>
        </p:nvSpPr>
        <p:spPr bwMode="auto">
          <a:xfrm>
            <a:off x="5410200" y="64736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/>
              <a:t>Rui Cao,</a:t>
            </a:r>
            <a:r>
              <a:rPr lang="en-GB" baseline="0" dirty="0"/>
              <a:t> Marvell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March 2019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March 2019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802.11-19/0346r3</a:t>
            </a:r>
          </a:p>
        </p:txBody>
      </p:sp>
      <p:sp>
        <p:nvSpPr>
          <p:cNvPr id="13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2019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74662" y="838200"/>
            <a:ext cx="8194676" cy="1435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/>
              <a:t>LDPC Investigation for 11bd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27062" y="229235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2019-03-14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01183" y="3146814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2019</a:t>
            </a:r>
            <a:endParaRPr lang="en-GB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  <p:graphicFrame>
        <p:nvGraphicFramePr>
          <p:cNvPr id="11" name="Object 3">
            <a:extLst>
              <a:ext uri="{FF2B5EF4-FFF2-40B4-BE49-F238E27FC236}">
                <a16:creationId xmlns:a16="http://schemas.microsoft.com/office/drawing/2014/main" id="{A1276305-2313-46F1-A835-24237CCBCD5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7717308"/>
              </p:ext>
            </p:extLst>
          </p:nvPr>
        </p:nvGraphicFramePr>
        <p:xfrm>
          <a:off x="630238" y="3703638"/>
          <a:ext cx="8304212" cy="3163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3" name="Document" r:id="rId4" imgW="8648945" imgH="3309020" progId="Word.Document.8">
                  <p:embed/>
                </p:oleObj>
              </mc:Choice>
              <mc:Fallback>
                <p:oleObj name="Document" r:id="rId4" imgW="8648945" imgH="3309020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238" y="3703638"/>
                        <a:ext cx="8304212" cy="316388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3DB1B-A9AA-4DD4-85AC-A7EFB49942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5541" y="533400"/>
            <a:ext cx="7770813" cy="1065213"/>
          </a:xfrm>
        </p:spPr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D13881-3222-4574-B6F8-6A1C0BADAA5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D733A6-543D-4DD2-B8B1-AB1FF4400E2A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EA1CB0C-337B-42F1-AAD4-C4C74E5DD45F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January 2019</a:t>
            </a:r>
            <a:endParaRPr lang="en-GB" dirty="0"/>
          </a:p>
        </p:txBody>
      </p:sp>
      <p:sp>
        <p:nvSpPr>
          <p:cNvPr id="120" name="Content Placeholder 2">
            <a:extLst>
              <a:ext uri="{FF2B5EF4-FFF2-40B4-BE49-F238E27FC236}">
                <a16:creationId xmlns:a16="http://schemas.microsoft.com/office/drawing/2014/main" id="{90B619CD-0187-4EF5-A261-6ABA27925F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5541" y="1598613"/>
            <a:ext cx="8253620" cy="389913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LDPC coding is revisited and evaluated under C2C channel models.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Simulations show prominent SNR gain, </a:t>
            </a:r>
            <a:r>
              <a:rPr lang="en-US" altLang="zh-CN" dirty="0"/>
              <a:t>1</a:t>
            </a:r>
            <a:r>
              <a:rPr lang="en-US" dirty="0"/>
              <a:t>~</a:t>
            </a:r>
            <a:r>
              <a:rPr lang="en-US" altLang="zh-CN" dirty="0"/>
              <a:t>4</a:t>
            </a:r>
            <a:r>
              <a:rPr lang="en-US" dirty="0"/>
              <a:t>dB, by changing the coding from BCC to LDPC.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LDPC codes are mature in 802.11 standards and products.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Propose to add LDPC coding to 11bd standards.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89627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1F0E65-147D-4212-916B-50A28DEFD7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09FD9D-DB34-4437-A9C1-E1295A5E46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[1] Rui Cao and etc., “Potential PHY Designs for NGV”, IEEE 802.11-19/0016r0.</a:t>
            </a:r>
          </a:p>
          <a:p>
            <a:r>
              <a:rPr lang="en-US" dirty="0"/>
              <a:t>[2] Dongguk Lim and etc., “Consideration on Features for 11bd”, 802.11-19/0009r0.</a:t>
            </a:r>
          </a:p>
          <a:p>
            <a:r>
              <a:rPr lang="en-US" dirty="0"/>
              <a:t>[3] </a:t>
            </a:r>
            <a:r>
              <a:rPr lang="en-US" altLang="en-US" dirty="0"/>
              <a:t>Aleksandar </a:t>
            </a:r>
            <a:r>
              <a:rPr lang="en-US" altLang="en-US" dirty="0" err="1"/>
              <a:t>Purkovic</a:t>
            </a:r>
            <a:r>
              <a:rPr lang="en-US" altLang="en-US" dirty="0"/>
              <a:t>, and etc., “LDPC vs Convolutional Codes for 802.11n applications performance comparison</a:t>
            </a:r>
            <a:r>
              <a:rPr lang="en-US" dirty="0"/>
              <a:t>”, 11-04/0071r01.</a:t>
            </a:r>
          </a:p>
          <a:p>
            <a:r>
              <a:rPr lang="en-US" dirty="0"/>
              <a:t>[4] Prashant Sharma and etc. “Simulation of NGV Channel Models”, 11-19/0017r4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A9E27E-DF54-4616-8966-6C654A88A34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971D6E-B660-40CF-92D5-15B0B6A8DAEF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4083F8C-9D37-4BB1-8E17-6BE902E262A0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02037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F8D4FE-BEBA-4378-B107-6E552E448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9E0AF3-BAB0-4A71-BA5A-4233E61D55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30388"/>
            <a:ext cx="8153400" cy="4113213"/>
          </a:xfrm>
        </p:spPr>
        <p:txBody>
          <a:bodyPr/>
          <a:lstStyle/>
          <a:p>
            <a:pPr marL="0" indent="0"/>
            <a:r>
              <a:rPr lang="en-US" dirty="0"/>
              <a:t>Do you agree to add the following text into Section 3 of SFD?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“11bd amendment shall support LDPC”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Y: 36</a:t>
            </a:r>
          </a:p>
          <a:p>
            <a:r>
              <a:rPr lang="en-US" dirty="0"/>
              <a:t>N: 0</a:t>
            </a:r>
          </a:p>
          <a:p>
            <a:r>
              <a:rPr lang="en-US" dirty="0"/>
              <a:t>A: 9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20F6B8-F335-49BC-A0E4-6F5C3DA8D5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C79093-FA35-4518-B88F-DBCB769A5A92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489ECA2-AE0E-4D8E-BF62-7B1F86A88653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47388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F8D4FE-BEBA-4378-B107-6E552E448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9E0AF3-BAB0-4A71-BA5A-4233E61D55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30388"/>
            <a:ext cx="8153400" cy="4113213"/>
          </a:xfrm>
        </p:spPr>
        <p:txBody>
          <a:bodyPr/>
          <a:lstStyle/>
          <a:p>
            <a:pPr marL="0" indent="0"/>
            <a:r>
              <a:rPr lang="en-US" dirty="0"/>
              <a:t>Do you agree to add the following text into Section 3 of SFD?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“11bd amendment shall support LDPC code, with the same coding method as defined in IEEE 802.11-2012 section 19.3.11.7 (LDPC Codes)”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Y: 30</a:t>
            </a:r>
          </a:p>
          <a:p>
            <a:r>
              <a:rPr lang="en-US" dirty="0"/>
              <a:t>N: 2</a:t>
            </a:r>
          </a:p>
          <a:p>
            <a:r>
              <a:rPr lang="en-US" dirty="0"/>
              <a:t>A: 11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20F6B8-F335-49BC-A0E4-6F5C3DA8D5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C79093-FA35-4518-B88F-DBCB769A5A92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489ECA2-AE0E-4D8E-BF62-7B1F86A88653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826519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F8D4FE-BEBA-4378-B107-6E552E448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9E0AF3-BAB0-4A71-BA5A-4233E61D55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30388"/>
            <a:ext cx="8153400" cy="4113213"/>
          </a:xfrm>
        </p:spPr>
        <p:txBody>
          <a:bodyPr/>
          <a:lstStyle/>
          <a:p>
            <a:pPr marL="0" indent="0"/>
            <a:r>
              <a:rPr lang="en-US" dirty="0"/>
              <a:t>Move to add the following text into Section 3 of SFD: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“802.11bd amendment shall support LDPC”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Move: </a:t>
            </a:r>
          </a:p>
          <a:p>
            <a:r>
              <a:rPr lang="en-US" dirty="0"/>
              <a:t>Second: </a:t>
            </a:r>
          </a:p>
          <a:p>
            <a:r>
              <a:rPr lang="en-US" dirty="0"/>
              <a:t>Result: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20F6B8-F335-49BC-A0E4-6F5C3DA8D5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C79093-FA35-4518-B88F-DBCB769A5A92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489ECA2-AE0E-4D8E-BF62-7B1F86A88653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33963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82D905-2977-495C-8EF3-6BC2EE4480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4258" y="593252"/>
            <a:ext cx="7770813" cy="1065213"/>
          </a:xfrm>
        </p:spPr>
        <p:txBody>
          <a:bodyPr/>
          <a:lstStyle/>
          <a:p>
            <a:r>
              <a:rPr lang="en-US" dirty="0"/>
              <a:t>Appendix: AWGN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16480B-91C3-4EA4-96C3-1D8E11E8FB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5077" y="5562600"/>
            <a:ext cx="7237413" cy="5318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NGV receiver uses channel smoothing across LLTF and VHT-LTF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LDPC shows 2~3dB SNR gain over BCC for 11ac OFDM format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942D9B-C504-4C94-942D-461E956F18B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FE70A2-480B-41AB-A39D-76151395A169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B148F38-98CF-48BB-95BA-90A104B81F3A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DA9FAA2-2A1F-4392-A441-EBF13F425E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19328" y="1629633"/>
            <a:ext cx="9382655" cy="3889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44695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830388"/>
            <a:ext cx="7924801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January meeting, LDPC was suggested as a promising PHY technology for 11bd [1, 2].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Some preliminary studies were provided together with some other PHY features.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this contribution, we will further investigate the benefits of LDPC over BCC in 11bd.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8932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4987"/>
            <a:ext cx="7770813" cy="1065213"/>
          </a:xfrm>
        </p:spPr>
        <p:txBody>
          <a:bodyPr/>
          <a:lstStyle/>
          <a:p>
            <a:r>
              <a:rPr lang="en-GB" dirty="0"/>
              <a:t>LDPC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94754"/>
            <a:ext cx="8077200" cy="508224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LDPC has been adopted since 802.11n, and become mature in most </a:t>
            </a:r>
            <a:r>
              <a:rPr lang="en-US" dirty="0" err="1"/>
              <a:t>WiFi</a:t>
            </a:r>
            <a:r>
              <a:rPr lang="en-US" dirty="0"/>
              <a:t> products.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It is a low-hanging fruit for 802.11bd to achieve better sensitivity by adopting LDPC codes.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same LDPC code design as 802.11n/ac can be used.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coding type may be signaled in the NGV SIG field.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Prominent LDPC coding gain over BCC is demonstrated for AWGN and various 11n channel Models in [3].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We simulate LDPC vs BCC under C2C channels.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To make apple-to-apple comparison, genie data aided channel update is implemented in both cases, so to have the same Doppler effect, and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same channel update latency and period are chosen for both codes.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Pure coding gain can be evaluated in term of PER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99509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EAED89-9209-48A9-B782-B009E56019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065213"/>
          </a:xfrm>
        </p:spPr>
        <p:txBody>
          <a:bodyPr/>
          <a:lstStyle/>
          <a:p>
            <a:r>
              <a:rPr lang="en-US" dirty="0"/>
              <a:t>Simulations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F5C627-93CF-4ACC-A710-94F2B9729C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1525" y="1524000"/>
            <a:ext cx="7839075" cy="4875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Settings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1x1-1SS, 10MHz DSRC channel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Car2Car Doppler channel model [4]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Number of data bits: 300 Bytes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Genie-aided carrier sensing and timing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NGV + LDPC vs 11p BCC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NGV PPDU: 11ac 20MHz DC2, 11ac LDPC coding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/>
              <a:t>NGV PPDU has ~0.35dB  worse per-tone SNR.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Genie-aided Doppler Channel Update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/>
              <a:t>Shortest theoretical channel update delay and period for BCC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/>
              <a:t>Tracking latency of 2 symbols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/>
              <a:t>Tracking period of 1 symbol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3EA009-12BD-43AA-870A-770C8545FE7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48A9CB-8076-473F-B48B-308E3D81AAB8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92E08C7-7FD5-4B26-B9BA-04E93819794B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06392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3FDBDC-382B-43DF-B26C-E3F039172C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Rural LOS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403C08-4DC9-4E65-BE39-7B5211C86C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091" y="5789987"/>
            <a:ext cx="7770813" cy="60763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11ac-LDPC shows SNR gain 1.5~4dB among all MCSs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736957-B7DF-4CE8-A1BF-460F468BC65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B2A055-F637-45C5-AE35-AE9263CB3CDB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2C48CCD-E8C6-41FD-B74F-C7224554E89B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7F0E979-C946-4E5B-9265-0375E467DB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94" y="1610474"/>
            <a:ext cx="9144000" cy="4101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22468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1DC6D4-BC84-4947-9459-E807086718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Urban Approaching LOS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1DE14D-3849-4114-B823-86939ED926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DFF5E4-134A-4E46-B24A-71DF8AA3F53A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F2DBCEB-B8B9-4429-B643-C4A314526A96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98FC956-B8AC-4ABB-B2AB-354ABCA2CEE5}"/>
              </a:ext>
            </a:extLst>
          </p:cNvPr>
          <p:cNvSpPr txBox="1">
            <a:spLocks/>
          </p:cNvSpPr>
          <p:nvPr/>
        </p:nvSpPr>
        <p:spPr bwMode="auto">
          <a:xfrm>
            <a:off x="914400" y="5965397"/>
            <a:ext cx="7649504" cy="43222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1800" b="0" kern="0" dirty="0"/>
              <a:t>11ac-LDPC shows SNR gain 1~4dB among all MCSs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44CA5A0-FDC1-46BC-8436-9B3F3081AA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6200" y="1676400"/>
            <a:ext cx="9144000" cy="4071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29493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3FDBDC-382B-43DF-B26C-E3F039172C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Urban Crossing NLOS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736957-B7DF-4CE8-A1BF-460F468BC65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B2A055-F637-45C5-AE35-AE9263CB3CDB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2C48CCD-E8C6-41FD-B74F-C7224554E89B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E2080A16-15C9-4D35-9E5A-0640FA894F7A}"/>
              </a:ext>
            </a:extLst>
          </p:cNvPr>
          <p:cNvSpPr txBox="1">
            <a:spLocks/>
          </p:cNvSpPr>
          <p:nvPr/>
        </p:nvSpPr>
        <p:spPr bwMode="auto">
          <a:xfrm>
            <a:off x="841348" y="5921375"/>
            <a:ext cx="7725704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1800" b="0" kern="0" dirty="0"/>
              <a:t>11ac-LDPC shows SNR gain </a:t>
            </a:r>
            <a:r>
              <a:rPr lang="en-US" altLang="zh-CN" sz="1800" b="0" kern="0" dirty="0"/>
              <a:t>1</a:t>
            </a:r>
            <a:r>
              <a:rPr lang="en-US" sz="1800" b="0" kern="0" dirty="0"/>
              <a:t>~4dB among all MCSs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7C3F6DF-7FD3-4BBD-9F60-48050A829A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94" y="1600200"/>
            <a:ext cx="9144000" cy="4045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54489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455F0C-859A-4954-9417-3C4E4C6E0C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589566"/>
            <a:ext cx="7770813" cy="1065213"/>
          </a:xfrm>
        </p:spPr>
        <p:txBody>
          <a:bodyPr/>
          <a:lstStyle/>
          <a:p>
            <a:r>
              <a:rPr lang="en-US" dirty="0"/>
              <a:t>Highway LOS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54BBA3-86B1-4567-A098-31B465E3F7E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77B7A7-C6E2-4794-8970-8FFF4C55F297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3318C8B-E8B3-4AB3-981D-B8EDE9CCE51A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4943F0DA-BF7F-45AB-8391-67C8B6B26977}"/>
              </a:ext>
            </a:extLst>
          </p:cNvPr>
          <p:cNvSpPr txBox="1">
            <a:spLocks/>
          </p:cNvSpPr>
          <p:nvPr/>
        </p:nvSpPr>
        <p:spPr bwMode="auto">
          <a:xfrm>
            <a:off x="793091" y="5789987"/>
            <a:ext cx="7770813" cy="6076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1800" b="0" kern="0" dirty="0"/>
              <a:t>11ac-LDPC shows SNR gain 1.5~4dB among all MCSs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79F09F8-F7C6-4A2E-AC17-93396F0A04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6200" y="1524000"/>
            <a:ext cx="9144000" cy="4108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07599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017D4C-3111-41D9-969B-905DB948AB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978" y="601165"/>
            <a:ext cx="7770813" cy="1065213"/>
          </a:xfrm>
        </p:spPr>
        <p:txBody>
          <a:bodyPr/>
          <a:lstStyle/>
          <a:p>
            <a:r>
              <a:rPr lang="en-US" dirty="0"/>
              <a:t>Highway NLOS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ECFAFE-0FC7-477C-9019-F2ABDD5A3AF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209660-F506-4CC1-83BD-4A9123696F34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067C5D1-73C6-4187-82AA-9CD006D65346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CF1E1A8B-658C-4440-91C9-85603CE5A475}"/>
              </a:ext>
            </a:extLst>
          </p:cNvPr>
          <p:cNvSpPr txBox="1">
            <a:spLocks/>
          </p:cNvSpPr>
          <p:nvPr/>
        </p:nvSpPr>
        <p:spPr bwMode="auto">
          <a:xfrm>
            <a:off x="914400" y="5727279"/>
            <a:ext cx="7770813" cy="6076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1800" b="0" kern="0" dirty="0"/>
              <a:t>11ac-LDPC shows SNR gain 1~4dB among all MCSs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1E8B616-F20E-4F2F-87F9-10E57D5FA4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24000"/>
            <a:ext cx="9144000" cy="4062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75262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66786</TotalTime>
  <Words>736</Words>
  <Application>Microsoft Office PowerPoint</Application>
  <PresentationFormat>On-screen Show (4:3)</PresentationFormat>
  <Paragraphs>133</Paragraphs>
  <Slides>15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 Unicode MS</vt:lpstr>
      <vt:lpstr>MS Gothic</vt:lpstr>
      <vt:lpstr>Arial</vt:lpstr>
      <vt:lpstr>Times New Roman</vt:lpstr>
      <vt:lpstr>Office Theme</vt:lpstr>
      <vt:lpstr>Document</vt:lpstr>
      <vt:lpstr>LDPC Investigation for 11bd</vt:lpstr>
      <vt:lpstr>Introduction</vt:lpstr>
      <vt:lpstr>LDPC</vt:lpstr>
      <vt:lpstr>Simulations</vt:lpstr>
      <vt:lpstr>Rural LOS</vt:lpstr>
      <vt:lpstr>Urban Approaching LOS</vt:lpstr>
      <vt:lpstr>Urban Crossing NLOS</vt:lpstr>
      <vt:lpstr>Highway LOS</vt:lpstr>
      <vt:lpstr>Highway NLOS</vt:lpstr>
      <vt:lpstr>Summary</vt:lpstr>
      <vt:lpstr>Reference</vt:lpstr>
      <vt:lpstr>Straw Poll 1</vt:lpstr>
      <vt:lpstr>Straw Poll 2</vt:lpstr>
      <vt:lpstr>Motion</vt:lpstr>
      <vt:lpstr>Appendix: AWGN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ruicao@marvell.com</dc:creator>
  <cp:lastModifiedBy>Prashant Sharma</cp:lastModifiedBy>
  <cp:revision>1224</cp:revision>
  <cp:lastPrinted>1601-01-01T00:00:00Z</cp:lastPrinted>
  <dcterms:created xsi:type="dcterms:W3CDTF">2015-10-31T00:33:08Z</dcterms:created>
  <dcterms:modified xsi:type="dcterms:W3CDTF">2019-03-14T22:50:52Z</dcterms:modified>
</cp:coreProperties>
</file>