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3" r:id="rId3"/>
    <p:sldId id="262" r:id="rId4"/>
    <p:sldId id="265" r:id="rId5"/>
    <p:sldId id="269" r:id="rId6"/>
    <p:sldId id="270" r:id="rId7"/>
    <p:sldId id="278" r:id="rId8"/>
    <p:sldId id="273" r:id="rId9"/>
    <p:sldId id="28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75" d="100"/>
          <a:sy n="75" d="100"/>
        </p:scale>
        <p:origin x="771" y="3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802.11-19/0230r2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3-0000-802-11-editorial-style-guide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(March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3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2019-03-12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MIB variable deprecation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09/1034r13</a:t>
            </a:r>
          </a:p>
          <a:p>
            <a:r>
              <a:rPr lang="en-US" dirty="0" err="1"/>
              <a:t>REVmd</a:t>
            </a:r>
            <a:r>
              <a:rPr lang="en-US" dirty="0"/>
              <a:t> MDR Report 260r4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 </a:t>
            </a:r>
            <a:r>
              <a:rPr lang="en-US" sz="1600" dirty="0">
                <a:hlinkClick r:id="rId9"/>
              </a:rPr>
              <a:t>carol.Ansley@arris.com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1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March 12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/>
              <a:t>11ax </a:t>
            </a:r>
            <a:r>
              <a:rPr lang="en-US" sz="2000" dirty="0"/>
              <a:t>–   D4.0 1625 comments in resolution, expecting to recirc out of July</a:t>
            </a:r>
          </a:p>
          <a:p>
            <a:r>
              <a:rPr lang="en-US" sz="2000" dirty="0"/>
              <a:t>11ay –   Resolving comments, might recirc out of May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 Resolving 1526 comments, hope to recirc out of July, maybe </a:t>
            </a:r>
            <a:r>
              <a:rPr lang="en-US" sz="2000"/>
              <a:t>Sept recirc</a:t>
            </a:r>
            <a:endParaRPr lang="en-GB" sz="2000" dirty="0"/>
          </a:p>
          <a:p>
            <a:r>
              <a:rPr lang="en-GB" sz="2000" dirty="0"/>
              <a:t>11ba –   Resolving ~827 comments, hope to recirc out of July</a:t>
            </a:r>
          </a:p>
          <a:p>
            <a:r>
              <a:rPr lang="en-GB" sz="2000" dirty="0"/>
              <a:t>11bb –   in proposal phase until July, request a PHY template</a:t>
            </a:r>
          </a:p>
          <a:p>
            <a:r>
              <a:rPr lang="en-GB" sz="2000" dirty="0"/>
              <a:t>11bc –	in proposal phase until July</a:t>
            </a:r>
          </a:p>
          <a:p>
            <a:r>
              <a:rPr lang="en-GB" sz="2000" dirty="0"/>
              <a:t>11bd – 	Hope to have D0.1 in September</a:t>
            </a:r>
          </a:p>
          <a:p>
            <a:r>
              <a:rPr lang="en-GB" sz="2000" dirty="0" err="1"/>
              <a:t>REVmd</a:t>
            </a:r>
            <a:r>
              <a:rPr lang="en-GB" sz="2000" dirty="0"/>
              <a:t> –  resolved ~220 comments out of 723, MDR after March, expecting to recirc out of July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/>
              <a:t>P802.11ax was started on D4.0 out of January meeting (Robert Stacey, Edward Au, </a:t>
            </a:r>
            <a:r>
              <a:rPr lang="en-US" sz="1800" dirty="0" err="1"/>
              <a:t>Yongho</a:t>
            </a:r>
            <a:r>
              <a:rPr lang="en-US" sz="1800" dirty="0"/>
              <a:t> Seok, Emily Qi, Naveen </a:t>
            </a:r>
            <a:r>
              <a:rPr lang="en-US" sz="1800" dirty="0" err="1"/>
              <a:t>Kakani</a:t>
            </a:r>
            <a:r>
              <a:rPr lang="en-US" sz="1800" dirty="0"/>
              <a:t>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</a:t>
            </a:r>
          </a:p>
          <a:p>
            <a:r>
              <a:rPr lang="en-US" sz="1800" dirty="0"/>
              <a:t>P802.11ay will be started on D3.0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</a:t>
            </a:r>
            <a:r>
              <a:rPr lang="en-US" sz="1800" dirty="0" err="1"/>
              <a:t>Yongho</a:t>
            </a:r>
            <a:r>
              <a:rPr lang="en-US" sz="1800" dirty="0"/>
              <a:t> Seok, Peter Ecclesine)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</a:t>
            </a:r>
            <a:r>
              <a:rPr lang="en-US" sz="1800" dirty="0" err="1"/>
              <a:t>Menzo</a:t>
            </a:r>
            <a:r>
              <a:rPr lang="en-US" sz="1800" dirty="0"/>
              <a:t> </a:t>
            </a:r>
            <a:r>
              <a:rPr lang="en-US" sz="1800" dirty="0" err="1"/>
              <a:t>Wentink</a:t>
            </a:r>
            <a:r>
              <a:rPr lang="en-US" sz="1800" dirty="0"/>
              <a:t>, </a:t>
            </a:r>
            <a:r>
              <a:rPr lang="en-US" sz="1800" dirty="0" err="1"/>
              <a:t>Bahar</a:t>
            </a:r>
            <a:r>
              <a:rPr lang="en-US" sz="1800" dirty="0"/>
              <a:t> Sadeghi, Mark Hamilton, </a:t>
            </a:r>
            <a:r>
              <a:rPr lang="en-US" sz="1800" dirty="0" err="1"/>
              <a:t>Yongho</a:t>
            </a:r>
            <a:r>
              <a:rPr lang="en-US" sz="1800"/>
              <a:t> Seok, Emily Qi, Edward Au,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https://mentor.ieee.org/802.11/dcn/09/11-09-1034-13-0000-802-11-editorial-style-guide.docx</a:t>
            </a:r>
            <a:r>
              <a:rPr lang="en-GB" dirty="0"/>
              <a:t>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Mar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Jan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May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492869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4604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745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342490"/>
              </p:ext>
            </p:extLst>
          </p:nvPr>
        </p:nvGraphicFramePr>
        <p:xfrm>
          <a:off x="835168" y="1550547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Mar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1638</TotalTime>
  <Words>940</Words>
  <Application>Microsoft Office PowerPoint</Application>
  <PresentationFormat>Widescreen</PresentationFormat>
  <Paragraphs>209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(March 2019)</vt:lpstr>
      <vt:lpstr>Agenda for 2019-03-12 meeting</vt:lpstr>
      <vt:lpstr>Volunteer Editor Contacts</vt:lpstr>
      <vt:lpstr>March 12th roundtable status report</vt:lpstr>
      <vt:lpstr>MDR Status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179</cp:revision>
  <cp:lastPrinted>1601-01-01T00:00:00Z</cp:lastPrinted>
  <dcterms:created xsi:type="dcterms:W3CDTF">2018-01-07T18:30:13Z</dcterms:created>
  <dcterms:modified xsi:type="dcterms:W3CDTF">2019-03-14T21:44:53Z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