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5" r:id="rId12"/>
    <p:sldId id="284" r:id="rId13"/>
    <p:sldId id="270" r:id="rId14"/>
    <p:sldId id="278" r:id="rId15"/>
    <p:sldId id="271" r:id="rId16"/>
    <p:sldId id="272" r:id="rId17"/>
    <p:sldId id="273" r:id="rId18"/>
    <p:sldId id="274" r:id="rId19"/>
    <p:sldId id="282" r:id="rId20"/>
    <p:sldId id="277" r:id="rId21"/>
    <p:sldId id="275" r:id="rId22"/>
    <p:sldId id="276" r:id="rId23"/>
    <p:sldId id="279" r:id="rId24"/>
    <p:sldId id="263" r:id="rId25"/>
    <p:sldId id="2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75" d="100"/>
          <a:sy n="75" d="100"/>
        </p:scale>
        <p:origin x="771" y="3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jiamin.chen@mail01.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drgal@gmai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LRA@tiac.net" TargetMode="External"/><Relationship Id="rId20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aasterja@qti.qualcomm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shiwenhe@seu.edu.cn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yongho.seok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(March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BCBF0-44F1-45E4-B723-F8844E28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MDR status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02123-6638-4344-B4D2-D272586A8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2E705-1460-4DF1-84ED-524D092FA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C071D-E4DB-400A-93E2-52FDF8F8AA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6ED981-2EF4-42B0-ACD5-D4EC6A2A13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118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11ax, 11ay and </a:t>
            </a:r>
            <a:r>
              <a:rPr lang="en-US" dirty="0" err="1"/>
              <a:t>REVmd</a:t>
            </a:r>
            <a:r>
              <a:rPr lang="en-US" dirty="0"/>
              <a:t> next steps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/>
              <a:t>MDR reviews for several volunteers (two for the style guide, one for MIB following new MIB guidelines), need </a:t>
            </a:r>
            <a:r>
              <a:rPr lang="en-US" dirty="0" err="1"/>
              <a:t>REVmd</a:t>
            </a:r>
            <a:r>
              <a:rPr lang="en-US" dirty="0"/>
              <a:t> candidates, have 11ax and 11ay identified</a:t>
            </a:r>
          </a:p>
          <a:p>
            <a:endParaRPr lang="en-US" dirty="0"/>
          </a:p>
          <a:p>
            <a:r>
              <a:rPr lang="en-US" dirty="0"/>
              <a:t>All amendments are based on </a:t>
            </a:r>
            <a:r>
              <a:rPr lang="en-US" dirty="0" err="1"/>
              <a:t>REVmd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REVmd</a:t>
            </a:r>
            <a:r>
              <a:rPr lang="en-US" dirty="0"/>
              <a:t> SB July 2019, probably will have a shorter SB recycle than </a:t>
            </a:r>
            <a:r>
              <a:rPr lang="en-US" dirty="0" err="1"/>
              <a:t>REVmc</a:t>
            </a:r>
            <a:r>
              <a:rPr lang="en-US" dirty="0"/>
              <a:t> did without rolling in any amendments.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https://mentor.ieee.org/802.11/dcn/09/11-09-1034-12-0000-802-11-editorial-style-guide.docx</a:t>
            </a:r>
            <a:endParaRPr lang="en-GB" dirty="0"/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MIB Style,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err="1">
                <a:solidFill>
                  <a:srgbClr val="FF0000"/>
                </a:solidFill>
              </a:rPr>
              <a:t>JMar</a:t>
            </a:r>
            <a:r>
              <a:rPr lang="en-US" sz="2000" dirty="0">
                <a:solidFill>
                  <a:srgbClr val="FF0000"/>
                </a:solidFill>
              </a:rPr>
              <a:t>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142746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4604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745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557619"/>
              </p:ext>
            </p:extLst>
          </p:nvPr>
        </p:nvGraphicFramePr>
        <p:xfrm>
          <a:off x="835168" y="1550547"/>
          <a:ext cx="10518632" cy="42468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Mar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Peter to ask Editors-list for MDR volunteers, </a:t>
            </a:r>
          </a:p>
          <a:p>
            <a:r>
              <a:rPr lang="en-GB" dirty="0"/>
              <a:t>Add new editors to </a:t>
            </a:r>
            <a:r>
              <a:rPr lang="en-GB" dirty="0" err="1"/>
              <a:t>iMeetCentral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2019-03-12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MIB variable deprecation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09/1034r12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2019-03-12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</a:t>
            </a:r>
            <a:r>
              <a:rPr lang="en-US" sz="1400" dirty="0" err="1"/>
              <a:t>Cordeiro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P802.11az Amendment (NGP) –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P802.11bb Amendment (LC) – Volker </a:t>
            </a:r>
            <a:r>
              <a:rPr lang="en-US" sz="1400" dirty="0" err="1"/>
              <a:t>Jungnickel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Al </a:t>
            </a:r>
            <a:r>
              <a:rPr lang="en-US" sz="1400" dirty="0" err="1"/>
              <a:t>Petrick</a:t>
            </a:r>
            <a:r>
              <a:rPr lang="en-US" sz="1400" dirty="0"/>
              <a:t>	</a:t>
            </a:r>
            <a:r>
              <a:rPr lang="en-US" sz="1400" dirty="0" err="1"/>
              <a:t>Friedbert</a:t>
            </a:r>
            <a:r>
              <a:rPr lang="en-US" sz="1400" dirty="0"/>
              <a:t> Berens 	Naveen </a:t>
            </a:r>
            <a:r>
              <a:rPr lang="en-US" sz="1400" dirty="0" err="1"/>
              <a:t>Kakani</a:t>
            </a:r>
            <a:r>
              <a:rPr lang="en-US" sz="1400" dirty="0"/>
              <a:t>	Perry </a:t>
            </a:r>
            <a:r>
              <a:rPr lang="en-US" sz="1400" dirty="0" err="1"/>
              <a:t>Correll</a:t>
            </a:r>
            <a:r>
              <a:rPr lang="en-US" sz="1400" dirty="0"/>
              <a:t>	 Yasuhiko Inoue</a:t>
            </a:r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8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>
                <a:hlinkClick r:id="rId10"/>
              </a:rPr>
              <a:t>alex.ashley@hotmail.co.uk</a:t>
            </a:r>
            <a:r>
              <a:rPr lang="en-US" sz="1050" dirty="0"/>
              <a:t>	</a:t>
            </a:r>
          </a:p>
          <a:p>
            <a:pPr lvl="1"/>
            <a:r>
              <a:rPr lang="en-US" sz="1050" dirty="0" err="1"/>
              <a:t>TGac</a:t>
            </a:r>
            <a:r>
              <a:rPr lang="en-US" sz="1050" dirty="0"/>
              <a:t> – Robert Stacey – </a:t>
            </a:r>
            <a:r>
              <a:rPr lang="en-US" sz="1050" dirty="0">
                <a:hlinkClick r:id="rId3"/>
              </a:rPr>
              <a:t>robert.stacey@intel.com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TGad</a:t>
            </a:r>
            <a:r>
              <a:rPr lang="en-US" sz="1050" dirty="0"/>
              <a:t> 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4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5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/>
              <a:t>TGaj</a:t>
            </a:r>
            <a:r>
              <a:rPr lang="en-US" sz="1000" b="0" dirty="0"/>
              <a:t> 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8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>
                <a:hlinkClick r:id="rId19"/>
              </a:rPr>
              <a:t>shiwenhe@seu.edu.cn</a:t>
            </a:r>
            <a:endParaRPr lang="en-US" sz="1000" b="0" u="sng" dirty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0"/>
              </a:rPr>
              <a:t>d3e3e3@gmail.com</a:t>
            </a:r>
            <a:r>
              <a:rPr lang="en-US" sz="1000" dirty="0"/>
              <a:t>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1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6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March 12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11ax </a:t>
            </a:r>
            <a:r>
              <a:rPr lang="en-US" sz="2000" dirty="0"/>
              <a:t>–   </a:t>
            </a:r>
          </a:p>
          <a:p>
            <a:r>
              <a:rPr lang="en-US" sz="2000" dirty="0"/>
              <a:t>11ay – 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 </a:t>
            </a:r>
            <a:endParaRPr lang="en-GB" sz="2000" dirty="0"/>
          </a:p>
          <a:p>
            <a:r>
              <a:rPr lang="en-GB" sz="2000" dirty="0"/>
              <a:t>11ba –   </a:t>
            </a:r>
          </a:p>
          <a:p>
            <a:r>
              <a:rPr lang="en-GB" sz="2000" dirty="0"/>
              <a:t>11bb –   </a:t>
            </a:r>
          </a:p>
          <a:p>
            <a:r>
              <a:rPr lang="en-GB" sz="2000" dirty="0"/>
              <a:t>11bc –</a:t>
            </a:r>
          </a:p>
          <a:p>
            <a:r>
              <a:rPr lang="en-GB" sz="2000" dirty="0"/>
              <a:t>11bd – </a:t>
            </a:r>
          </a:p>
          <a:p>
            <a:r>
              <a:rPr lang="en-GB" sz="2000" dirty="0" err="1"/>
              <a:t>REVmd</a:t>
            </a:r>
            <a:r>
              <a:rPr lang="en-GB" sz="2000" dirty="0"/>
              <a:t> –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1525</TotalTime>
  <Words>2116</Words>
  <Application>Microsoft Office PowerPoint</Application>
  <PresentationFormat>Widescreen</PresentationFormat>
  <Paragraphs>423</Paragraphs>
  <Slides>25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(March 2019)</vt:lpstr>
      <vt:lpstr>Abstract</vt:lpstr>
      <vt:lpstr>Agenda for 2019-03-12 meeting</vt:lpstr>
      <vt:lpstr>Roll Call – 2019-03-12</vt:lpstr>
      <vt:lpstr>Volunteer Editor Contacts</vt:lpstr>
      <vt:lpstr>March 12th roundtable status report</vt:lpstr>
      <vt:lpstr>Reflector Updates</vt:lpstr>
      <vt:lpstr>IEEE Publication Status</vt:lpstr>
      <vt:lpstr>Update on numbering process</vt:lpstr>
      <vt:lpstr>MDR Status</vt:lpstr>
      <vt:lpstr>MDR status (continued)</vt:lpstr>
      <vt:lpstr>11ax, 11ay and REVmd next steps (continued)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Actions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158</cp:revision>
  <cp:lastPrinted>1601-01-01T00:00:00Z</cp:lastPrinted>
  <dcterms:created xsi:type="dcterms:W3CDTF">2018-01-07T18:30:13Z</dcterms:created>
  <dcterms:modified xsi:type="dcterms:W3CDTF">2019-03-12T04:04:28Z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