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31" r:id="rId2"/>
    <p:sldId id="407" r:id="rId3"/>
  </p:sldIdLst>
  <p:sldSz cx="12192000" cy="6858000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FFF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608" autoAdjust="0"/>
    <p:restoredTop sz="86450" autoAdjust="0"/>
  </p:normalViewPr>
  <p:slideViewPr>
    <p:cSldViewPr>
      <p:cViewPr varScale="1">
        <p:scale>
          <a:sx n="100" d="100"/>
          <a:sy n="100" d="100"/>
        </p:scale>
        <p:origin x="360" y="78"/>
      </p:cViewPr>
      <p:guideLst>
        <p:guide orient="horz" pos="2160"/>
        <p:guide pos="384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1830" y="-72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25894" y="204788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4788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985B37E1-8207-4EF8-8E98-753A3354A8D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GB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3151170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968757" y="120650"/>
            <a:ext cx="218598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 dirty="0"/>
              <a:t>doc.: IEEE 802.11-12/1411r0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2065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 dirty="0"/>
              <a:t>Nov 2015</a:t>
            </a:r>
            <a:endParaRPr lang="en-GB" dirty="0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0888"/>
            <a:ext cx="6596062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 dirty="0"/>
              <a:t>Tim Godfrey (EPRI)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 dirty="0"/>
              <a:t>Page </a:t>
            </a:r>
            <a:fld id="{54248732-CD16-416F-820C-F8F0BB28EAF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491928105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20650"/>
            <a:ext cx="732573" cy="215444"/>
          </a:xfrm>
          <a:noFill/>
        </p:spPr>
        <p:txBody>
          <a:bodyPr/>
          <a:lstStyle/>
          <a:p>
            <a:r>
              <a:rPr lang="en-US" dirty="0"/>
              <a:t>Nov 2015</a:t>
            </a:r>
            <a:endParaRPr lang="en-GB" dirty="0"/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GB" dirty="0"/>
              <a:t>Tim Godfrey (EPRI)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GB" dirty="0"/>
              <a:t>Page </a:t>
            </a:r>
            <a:fld id="{7F3AA8F3-0F4A-45BA-A64F-0DDB9B568E98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8425" y="750888"/>
            <a:ext cx="6597650" cy="3711575"/>
          </a:xfrm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027014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Nov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4">
              <a:defRPr/>
            </a:pPr>
            <a:r>
              <a:rPr lang="en-GB"/>
              <a:t>Tim Godfrey (EPRI)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Page </a:t>
            </a:r>
            <a:fld id="{54248732-CD16-416F-820C-F8F0BB28EAFD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308781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2256CE73-E7A4-4616-B4D0-747A45A6591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10187404" y="6475413"/>
            <a:ext cx="1204497" cy="184666"/>
          </a:xfr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981200"/>
            <a:ext cx="10363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0187404" y="6475413"/>
            <a:ext cx="120449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0" y="6475413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pPr>
              <a:defRPr/>
            </a:pPr>
            <a:r>
              <a:rPr lang="en-GB" dirty="0"/>
              <a:t>Slide </a:t>
            </a:r>
            <a:fld id="{1E0ACB48-4140-472E-B12B-3AC085329595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9" y="334964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>
              <a:defRPr/>
            </a:pPr>
            <a:r>
              <a:rPr lang="en-GB" sz="1800" b="1" dirty="0"/>
              <a:t>doc.: IEEE 802.11-19/0210r1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20688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1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GB" sz="1200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AU" sz="1200" dirty="0"/>
          </a:p>
        </p:txBody>
      </p:sp>
      <p:sp>
        <p:nvSpPr>
          <p:cNvPr id="2" name="TextBox 1"/>
          <p:cNvSpPr txBox="1"/>
          <p:nvPr userDrawn="1"/>
        </p:nvSpPr>
        <p:spPr>
          <a:xfrm>
            <a:off x="793560" y="332656"/>
            <a:ext cx="137569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just"/>
            <a:r>
              <a:rPr lang="en-US" sz="1600" b="1" dirty="0"/>
              <a:t>January 2019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24/dcn/18/24-18-0022-00-sgtg-utility-applications-of-time-sensitive-networking-white-paper.docx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mentor.ieee.org/802.24/dcn/19/24-19-0002-02-0000-january-2019-meeting-presentation.pptx" TargetMode="External"/><Relationship Id="rId4" Type="http://schemas.openxmlformats.org/officeDocument/2006/relationships/hyperlink" Target="https://mentor.ieee.org/802.24/dcn/19/24-19-0001-01-0000-january-2019-agenda.xls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2"/>
          <p:cNvSpPr>
            <a:spLocks noGrp="1" noChangeArrowheads="1"/>
          </p:cNvSpPr>
          <p:nvPr>
            <p:ph type="title"/>
          </p:nvPr>
        </p:nvSpPr>
        <p:spPr>
          <a:xfrm>
            <a:off x="839416" y="1426096"/>
            <a:ext cx="10552484" cy="1066800"/>
          </a:xfrm>
          <a:noFill/>
        </p:spPr>
        <p:txBody>
          <a:bodyPr/>
          <a:lstStyle/>
          <a:p>
            <a:r>
              <a:rPr lang="en-GB" dirty="0"/>
              <a:t>802.24 Vertical Applications Technical Advisory Group</a:t>
            </a:r>
            <a:br>
              <a:rPr lang="en-GB" dirty="0"/>
            </a:br>
            <a:r>
              <a:rPr lang="en-GB" dirty="0"/>
              <a:t>Liaison Report</a:t>
            </a:r>
          </a:p>
        </p:txBody>
      </p:sp>
      <p:sp>
        <p:nvSpPr>
          <p:cNvPr id="1031" name="Rectangle 4"/>
          <p:cNvSpPr>
            <a:spLocks noGrp="1" noChangeArrowheads="1"/>
          </p:cNvSpPr>
          <p:nvPr>
            <p:ph idx="1"/>
          </p:nvPr>
        </p:nvSpPr>
        <p:spPr>
          <a:xfrm>
            <a:off x="2209800" y="3284984"/>
            <a:ext cx="7772400" cy="2811016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sz="2000" dirty="0"/>
              <a:t>Date:</a:t>
            </a:r>
            <a:r>
              <a:rPr lang="en-GB" sz="2000" b="0" dirty="0"/>
              <a:t> 2019-01-17</a:t>
            </a:r>
          </a:p>
        </p:txBody>
      </p:sp>
      <p:sp>
        <p:nvSpPr>
          <p:cNvPr id="1029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  <a:noFill/>
        </p:spPr>
        <p:txBody>
          <a:bodyPr/>
          <a:lstStyle/>
          <a:p>
            <a:r>
              <a:rPr lang="en-GB" dirty="0"/>
              <a:t>Slide </a:t>
            </a:r>
            <a:fld id="{5C54AB6B-C76C-43C0-8CF9-4AA7315BEFF1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102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18377133"/>
              </p:ext>
            </p:extLst>
          </p:nvPr>
        </p:nvGraphicFramePr>
        <p:xfrm>
          <a:off x="2182814" y="3985220"/>
          <a:ext cx="8237537" cy="2324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67" name="Document" r:id="rId4" imgW="8152664" imgH="2297815" progId="Word.Document.8">
                  <p:embed/>
                </p:oleObj>
              </mc:Choice>
              <mc:Fallback>
                <p:oleObj name="Document" r:id="rId4" imgW="8152664" imgH="2297815" progId="Word.Document.8">
                  <p:embed/>
                  <p:pic>
                    <p:nvPicPr>
                      <p:cNvPr id="0" name="Picture 3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82814" y="3985220"/>
                        <a:ext cx="8237537" cy="2324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32" name="Rectangle 6"/>
          <p:cNvSpPr>
            <a:spLocks noChangeArrowheads="1"/>
          </p:cNvSpPr>
          <p:nvPr/>
        </p:nvSpPr>
        <p:spPr bwMode="auto">
          <a:xfrm>
            <a:off x="2279576" y="3573016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GB" sz="2000" b="1" dirty="0"/>
              <a:t>Author:</a:t>
            </a:r>
            <a:endParaRPr lang="en-GB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844824"/>
            <a:ext cx="10591802" cy="481315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20000"/>
              </a:lnSpc>
            </a:pPr>
            <a:r>
              <a:rPr lang="en-US" b="0" dirty="0"/>
              <a:t>New white paper on Low Latency Vertical Applications – outline.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Call for text contributions open.</a:t>
            </a:r>
          </a:p>
          <a:p>
            <a:pPr>
              <a:lnSpc>
                <a:spcPct val="120000"/>
              </a:lnSpc>
            </a:pPr>
            <a:r>
              <a:rPr lang="en-US" b="0" dirty="0"/>
              <a:t>Joint session with 802.21 “'Network Enablers for Seamless HMD-based VR”.   Will continue joint meetings and incorporate into Low Latency White Paper</a:t>
            </a:r>
          </a:p>
          <a:p>
            <a:pPr>
              <a:lnSpc>
                <a:spcPct val="120000"/>
              </a:lnSpc>
            </a:pPr>
            <a:r>
              <a:rPr lang="en-US" b="0" dirty="0"/>
              <a:t>Started Liaison Response to ATIS on IoT Characteristics Matrix from ATIS TOPS Council IoT Categorization Focus Group. 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Will continue on Teleconference February 21, 09:00 PST</a:t>
            </a:r>
          </a:p>
          <a:p>
            <a:pPr>
              <a:lnSpc>
                <a:spcPct val="120000"/>
              </a:lnSpc>
            </a:pPr>
            <a:r>
              <a:rPr lang="en-US" b="0" dirty="0">
                <a:hlinkClick r:id="rId3"/>
              </a:rPr>
              <a:t>TSN for Utility Applications</a:t>
            </a:r>
            <a:r>
              <a:rPr lang="en-US" b="0" dirty="0"/>
              <a:t> white paper comment collection remains open </a:t>
            </a:r>
          </a:p>
          <a:p>
            <a:pPr lvl="1">
              <a:lnSpc>
                <a:spcPct val="120000"/>
              </a:lnSpc>
            </a:pPr>
            <a:r>
              <a:rPr lang="en-US" b="0" dirty="0"/>
              <a:t>802.11 RTA invited to comment</a:t>
            </a:r>
          </a:p>
          <a:p>
            <a:pPr lvl="1">
              <a:lnSpc>
                <a:spcPct val="120000"/>
              </a:lnSpc>
            </a:pPr>
            <a:endParaRPr lang="en-US" dirty="0"/>
          </a:p>
          <a:p>
            <a:pPr algn="just">
              <a:lnSpc>
                <a:spcPct val="120000"/>
              </a:lnSpc>
            </a:pPr>
            <a:r>
              <a:rPr lang="en-US" sz="1900" b="0" dirty="0"/>
              <a:t>Agenda 			</a:t>
            </a:r>
            <a:r>
              <a:rPr lang="en-US" sz="1900" b="0" dirty="0">
                <a:solidFill>
                  <a:srgbClr val="002060"/>
                </a:solidFill>
                <a:hlinkClick r:id="rId4"/>
              </a:rPr>
              <a:t>24-19-0001r1</a:t>
            </a:r>
            <a:endParaRPr lang="en-US" sz="1900" b="0" dirty="0">
              <a:solidFill>
                <a:srgbClr val="002060"/>
              </a:solidFill>
            </a:endParaRPr>
          </a:p>
          <a:p>
            <a:pPr>
              <a:lnSpc>
                <a:spcPct val="120000"/>
              </a:lnSpc>
            </a:pPr>
            <a:r>
              <a:rPr lang="en-US" sz="1900" b="0" dirty="0"/>
              <a:t>Meeting Presentation		</a:t>
            </a:r>
            <a:r>
              <a:rPr lang="en-US" sz="1900" b="0" dirty="0">
                <a:hlinkClick r:id="rId5"/>
              </a:rPr>
              <a:t>24-19-0002r2</a:t>
            </a:r>
            <a:endParaRPr lang="en-US" sz="1900" b="0" dirty="0"/>
          </a:p>
          <a:p>
            <a:pPr>
              <a:lnSpc>
                <a:spcPct val="120000"/>
              </a:lnSpc>
            </a:pPr>
            <a:r>
              <a:rPr lang="en-US" sz="1900" b="0" dirty="0"/>
              <a:t>Minutes			24-19-0005r0   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 dirty="0"/>
              <a:t>Tim Godfrey, EPRI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930396" y="6475413"/>
            <a:ext cx="432811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Slide </a:t>
            </a:r>
            <a:fld id="{43190CD6-18F2-44F1-A379-0C51A15702FA}" type="slidenum">
              <a:rPr lang="en-GB" smtClean="0"/>
              <a:pPr>
                <a:defRPr/>
              </a:pPr>
              <a:t>2</a:t>
            </a:fld>
            <a:endParaRPr lang="en-GB" dirty="0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6D063D36-5E48-4AA4-ACDF-2E0C987640A1}"/>
              </a:ext>
            </a:extLst>
          </p:cNvPr>
          <p:cNvGrpSpPr/>
          <p:nvPr/>
        </p:nvGrpSpPr>
        <p:grpSpPr>
          <a:xfrm>
            <a:off x="3287688" y="764704"/>
            <a:ext cx="5398368" cy="936104"/>
            <a:chOff x="827584" y="1412776"/>
            <a:chExt cx="7704856" cy="1440160"/>
          </a:xfrm>
        </p:grpSpPr>
        <p:sp>
          <p:nvSpPr>
            <p:cNvPr id="4" name="Rectangle 3"/>
            <p:cNvSpPr/>
            <p:nvPr/>
          </p:nvSpPr>
          <p:spPr bwMode="auto">
            <a:xfrm>
              <a:off x="2051720" y="1412776"/>
              <a:ext cx="518457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800" b="1" dirty="0"/>
                <a:t>802.24 Vertical Applications TAG</a:t>
              </a:r>
            </a:p>
          </p:txBody>
        </p:sp>
        <p:sp>
          <p:nvSpPr>
            <p:cNvPr id="7" name="Rectangle 6"/>
            <p:cNvSpPr/>
            <p:nvPr/>
          </p:nvSpPr>
          <p:spPr bwMode="auto">
            <a:xfrm>
              <a:off x="82758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802.24.1 Smart Grid TG</a:t>
              </a:r>
            </a:p>
          </p:txBody>
        </p:sp>
        <p:sp>
          <p:nvSpPr>
            <p:cNvPr id="8" name="Rectangle 7"/>
            <p:cNvSpPr/>
            <p:nvPr/>
          </p:nvSpPr>
          <p:spPr bwMode="auto">
            <a:xfrm>
              <a:off x="4788024" y="2348880"/>
              <a:ext cx="3744416" cy="504056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algn="ctr"/>
              <a:r>
                <a:rPr lang="en-US" sz="1400" dirty="0"/>
                <a:t>802.24.2 IoT TG</a:t>
              </a:r>
            </a:p>
          </p:txBody>
        </p:sp>
        <p:cxnSp>
          <p:nvCxnSpPr>
            <p:cNvPr id="10" name="Elbow Connector 9"/>
            <p:cNvCxnSpPr>
              <a:stCxn id="4" idx="2"/>
              <a:endCxn id="7" idx="0"/>
            </p:cNvCxnSpPr>
            <p:nvPr/>
          </p:nvCxnSpPr>
          <p:spPr bwMode="auto">
            <a:xfrm rot="5400000">
              <a:off x="3455876" y="1160748"/>
              <a:ext cx="432048" cy="1944216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  <p:cxnSp>
          <p:nvCxnSpPr>
            <p:cNvPr id="12" name="Elbow Connector 11"/>
            <p:cNvCxnSpPr>
              <a:stCxn id="4" idx="2"/>
              <a:endCxn id="8" idx="0"/>
            </p:cNvCxnSpPr>
            <p:nvPr/>
          </p:nvCxnSpPr>
          <p:spPr bwMode="auto">
            <a:xfrm rot="16200000" flipH="1">
              <a:off x="5436096" y="1124744"/>
              <a:ext cx="432048" cy="2016224"/>
            </a:xfrm>
            <a:prstGeom prst="bentConnector3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triangle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2684947864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17095</TotalTime>
  <Words>135</Words>
  <Application>Microsoft Office PowerPoint</Application>
  <PresentationFormat>Widescreen</PresentationFormat>
  <Paragraphs>27</Paragraphs>
  <Slides>2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Times New Roman</vt:lpstr>
      <vt:lpstr>802-11-Submission</vt:lpstr>
      <vt:lpstr>Document</vt:lpstr>
      <vt:lpstr>802.24 Vertical Applications Technical Advisory Group Liaison Report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802.24 Liaison Report</dc:title>
  <dc:creator>Tim Godfrey</dc:creator>
  <cp:lastModifiedBy>Godfrey, Tim</cp:lastModifiedBy>
  <cp:revision>886</cp:revision>
  <cp:lastPrinted>1998-02-10T13:28:06Z</cp:lastPrinted>
  <dcterms:created xsi:type="dcterms:W3CDTF">2004-12-02T14:01:45Z</dcterms:created>
  <dcterms:modified xsi:type="dcterms:W3CDTF">2019-01-18T01:23:31Z</dcterms:modified>
</cp:coreProperties>
</file>