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0" d="100"/>
          <a:sy n="100" d="100"/>
        </p:scale>
        <p:origin x="360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Tim Godfrey (EPRI)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878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87404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87404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7404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9" y="334964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802.11-19/0210r1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20688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sz="12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793560" y="332656"/>
            <a:ext cx="1375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January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8/24-18-0022-00-sgtg-utility-applications-of-time-sensitive-networking-white-paper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4/dcn/19/24-19-0002-02-0000-january-2019-meeting-presentation.pptx" TargetMode="External"/><Relationship Id="rId4" Type="http://schemas.openxmlformats.org/officeDocument/2006/relationships/hyperlink" Target="https://mentor.ieee.org/802.24/dcn/19/24-19-0001-01-0000-january-2019-agenda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1426096"/>
            <a:ext cx="10552484" cy="1066800"/>
          </a:xfrm>
          <a:noFill/>
        </p:spPr>
        <p:txBody>
          <a:bodyPr/>
          <a:lstStyle/>
          <a:p>
            <a:r>
              <a:rPr lang="en-GB" dirty="0"/>
              <a:t>802.24 Vertical Applications 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2209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2019-01-17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2182814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4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2279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844824"/>
            <a:ext cx="10591802" cy="48131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b="0" dirty="0"/>
              <a:t>New white paper on Low Latency Vertical Applications – outline.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Call for text contributions open.</a:t>
            </a:r>
          </a:p>
          <a:p>
            <a:pPr>
              <a:lnSpc>
                <a:spcPct val="120000"/>
              </a:lnSpc>
            </a:pPr>
            <a:r>
              <a:rPr lang="en-US" b="0" dirty="0"/>
              <a:t>Joint session with 802.21 “'Network Enablers for Seamless HMD-based VR”.   Will continue joint meetings and incorporate into Low Latency White Paper</a:t>
            </a:r>
          </a:p>
          <a:p>
            <a:pPr>
              <a:lnSpc>
                <a:spcPct val="120000"/>
              </a:lnSpc>
            </a:pPr>
            <a:r>
              <a:rPr lang="en-US" b="0" dirty="0"/>
              <a:t>Started Liaison Response to ATIS on IoT Characteristics Matrix from ATIS TOPS Council IoT Categorization Focus Group.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Will continue on Teleconference February 21, 09:00 PST</a:t>
            </a:r>
          </a:p>
          <a:p>
            <a:pPr>
              <a:lnSpc>
                <a:spcPct val="120000"/>
              </a:lnSpc>
            </a:pPr>
            <a:r>
              <a:rPr lang="en-US" b="0" dirty="0">
                <a:hlinkClick r:id="rId3"/>
              </a:rPr>
              <a:t>TSN for Utility Applications</a:t>
            </a:r>
            <a:r>
              <a:rPr lang="en-US" b="0" dirty="0"/>
              <a:t> white paper comment collection remains open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802.11 RTA invited to comment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 algn="just">
              <a:lnSpc>
                <a:spcPct val="120000"/>
              </a:lnSpc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4"/>
              </a:rPr>
              <a:t>24-19-0001r1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b="0" dirty="0"/>
              <a:t>Meeting Presentation		</a:t>
            </a:r>
            <a:r>
              <a:rPr lang="en-US" sz="1900" b="0" dirty="0">
                <a:hlinkClick r:id="rId5"/>
              </a:rPr>
              <a:t>24-19-0002r2</a:t>
            </a:r>
            <a:endParaRPr lang="en-US" sz="1900" b="0" dirty="0"/>
          </a:p>
          <a:p>
            <a:pPr>
              <a:lnSpc>
                <a:spcPct val="120000"/>
              </a:lnSpc>
            </a:pPr>
            <a:r>
              <a:rPr lang="en-US" sz="1900" b="0" dirty="0"/>
              <a:t>Minutes			24-19-0005r0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3287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/>
                <a:t>802.24 Vertical Applications TAG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802.24.1 Smart Grid TG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17095</TotalTime>
  <Words>135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886</cp:revision>
  <cp:lastPrinted>1998-02-10T13:28:06Z</cp:lastPrinted>
  <dcterms:created xsi:type="dcterms:W3CDTF">2004-12-02T14:01:45Z</dcterms:created>
  <dcterms:modified xsi:type="dcterms:W3CDTF">2019-01-18T01:23:31Z</dcterms:modified>
</cp:coreProperties>
</file>