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6" r:id="rId6"/>
    <p:sldId id="273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8" autoAdjust="0"/>
    <p:restoredTop sz="89228" autoAdjust="0"/>
  </p:normalViewPr>
  <p:slideViewPr>
    <p:cSldViewPr>
      <p:cViewPr varScale="1">
        <p:scale>
          <a:sx n="74" d="100"/>
          <a:sy n="74" d="100"/>
        </p:scale>
        <p:origin x="-1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802.11-18/0208r0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January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mentor.ieee.org/802.11/dcn/18/11-18-2114-10-00ax-tgax-january-2019-meeting-agenda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11/Reports/802.11_Timelines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January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January 2019 session.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r>
              <a:rPr lang="en-CA" dirty="0" smtClean="0"/>
              <a:t>The TG completed the resolution of all comments submitted on draft D3.0.</a:t>
            </a:r>
          </a:p>
          <a:p>
            <a:r>
              <a:rPr lang="en-CA" dirty="0" smtClean="0"/>
              <a:t>The TG passed a motion to allow the Editor to prepare draft D4.0 and start a 15 day WG Ballot.</a:t>
            </a:r>
          </a:p>
          <a:p>
            <a:r>
              <a:rPr lang="en-CA" dirty="0" smtClean="0"/>
              <a:t>The TG approved a new revision of the Coexistence Assurance document.</a:t>
            </a:r>
          </a:p>
          <a:p>
            <a:r>
              <a:rPr lang="en-CA" dirty="0" smtClean="0"/>
              <a:t>Timeline adjustment</a:t>
            </a:r>
          </a:p>
          <a:p>
            <a:r>
              <a:rPr lang="en-CA" dirty="0" smtClean="0"/>
              <a:t>The TG agenda is available at:</a:t>
            </a:r>
          </a:p>
          <a:p>
            <a:pPr lvl="1"/>
            <a:r>
              <a:rPr lang="en-CA" dirty="0">
                <a:hlinkClick r:id="rId3"/>
              </a:rPr>
              <a:t>https://mentor.ieee.org/802.11/dcn/18/11-18-2114-10-00ax-tgax-january-2019-meeting-</a:t>
            </a:r>
            <a:r>
              <a:rPr lang="en-CA" dirty="0" smtClean="0">
                <a:hlinkClick r:id="rId3"/>
              </a:rPr>
              <a:t>agenda.pptx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CDEADD4B-701D-FA47-9508-1AF4DF0E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11321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http://www.ieee802.org/11/Reports/802.11_Timelines.htm</a:t>
            </a:r>
            <a:r>
              <a:rPr lang="en-US" dirty="0"/>
              <a:t> 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Recirculation		</a:t>
            </a:r>
            <a:r>
              <a:rPr lang="en-US" sz="2000" dirty="0" smtClean="0"/>
              <a:t>		Jan</a:t>
            </a:r>
            <a:r>
              <a:rPr lang="en-US" sz="2000" dirty="0"/>
              <a:t>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MEC/MRD	</a:t>
            </a:r>
            <a:r>
              <a:rPr lang="en-US" sz="2000" dirty="0" smtClean="0"/>
              <a:t>			Mar</a:t>
            </a:r>
            <a:r>
              <a:rPr lang="en-US" sz="2000" dirty="0"/>
              <a:t>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Sponsor Ballot pool	</a:t>
            </a:r>
            <a:r>
              <a:rPr lang="en-US" sz="2000" dirty="0" smtClean="0"/>
              <a:t>		Feb</a:t>
            </a:r>
            <a:r>
              <a:rPr lang="en-US" sz="2000" dirty="0"/>
              <a:t>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Sponsor Ballot	</a:t>
            </a:r>
            <a:r>
              <a:rPr lang="en-US" sz="2000" dirty="0" smtClean="0"/>
              <a:t>		May 2019  </a:t>
            </a:r>
            <a:r>
              <a:rPr lang="en-US" sz="2000" dirty="0" smtClean="0">
                <a:sym typeface="Wingdings"/>
              </a:rPr>
              <a:t> July 2019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</a:t>
            </a:r>
            <a:r>
              <a:rPr lang="en-US" sz="2000" dirty="0" smtClean="0"/>
              <a:t>Approval</a:t>
            </a:r>
            <a:r>
              <a:rPr lang="en-US" sz="2000" dirty="0"/>
              <a:t> </a:t>
            </a:r>
            <a:r>
              <a:rPr lang="en-US" sz="2000" dirty="0" smtClean="0"/>
              <a:t>		Nov</a:t>
            </a:r>
            <a:r>
              <a:rPr lang="en-US" sz="2000" dirty="0"/>
              <a:t>. </a:t>
            </a:r>
            <a:r>
              <a:rPr lang="en-US" sz="2000" dirty="0" smtClean="0"/>
              <a:t>2019  </a:t>
            </a:r>
            <a:r>
              <a:rPr lang="en-US" sz="2000" dirty="0" smtClean="0">
                <a:sym typeface="Wingdings"/>
              </a:rPr>
              <a:t> January 2020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Conditional EC </a:t>
            </a:r>
            <a:r>
              <a:rPr lang="en-US" sz="2000" dirty="0" smtClean="0"/>
              <a:t>approval</a:t>
            </a:r>
            <a:r>
              <a:rPr lang="en-US" sz="2000" dirty="0"/>
              <a:t> </a:t>
            </a:r>
            <a:r>
              <a:rPr lang="en-US" sz="2000" dirty="0" smtClean="0"/>
              <a:t>	Nov</a:t>
            </a:r>
            <a:r>
              <a:rPr lang="en-US" sz="2000" dirty="0"/>
              <a:t>. </a:t>
            </a:r>
            <a:r>
              <a:rPr lang="en-US" sz="2000" dirty="0" smtClean="0"/>
              <a:t>2019  </a:t>
            </a:r>
            <a:r>
              <a:rPr lang="en-US" sz="2000" dirty="0" smtClean="0">
                <a:sym typeface="Wingdings"/>
              </a:rPr>
              <a:t> March 2020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RevCom</a:t>
            </a:r>
            <a:r>
              <a:rPr lang="en-US" sz="2000" dirty="0" smtClean="0"/>
              <a:t>				Dec</a:t>
            </a:r>
            <a:r>
              <a:rPr lang="en-US" sz="2000" dirty="0"/>
              <a:t>. </a:t>
            </a:r>
            <a:r>
              <a:rPr lang="en-US" sz="2000" dirty="0" smtClean="0"/>
              <a:t>2019 </a:t>
            </a:r>
            <a:r>
              <a:rPr lang="en-US" sz="2000" dirty="0" smtClean="0">
                <a:sym typeface="Wingdings"/>
              </a:rPr>
              <a:t>  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6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Start comment resolution on draft D4.0.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With 10-day advance notice.</a:t>
            </a:r>
            <a:r>
              <a:rPr lang="en-US" sz="2800" dirty="0"/>
              <a:t>					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2966</TotalTime>
  <Words>303</Words>
  <Application>Microsoft Macintosh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January 2019 Closing Report</vt:lpstr>
      <vt:lpstr>Abstract</vt:lpstr>
      <vt:lpstr>Work Completed</vt:lpstr>
      <vt:lpstr>Timeline</vt:lpstr>
      <vt:lpstr>March 2019 Goals</vt:lpstr>
      <vt:lpstr>Telecons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 Aboul-Magd</cp:lastModifiedBy>
  <cp:revision>425</cp:revision>
  <cp:lastPrinted>1998-02-10T13:28:06Z</cp:lastPrinted>
  <dcterms:created xsi:type="dcterms:W3CDTF">2008-11-13T20:03:38Z</dcterms:created>
  <dcterms:modified xsi:type="dcterms:W3CDTF">2019-01-18T00:30:50Z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