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5" r:id="rId2"/>
    <p:sldId id="321" r:id="rId3"/>
    <p:sldId id="366" r:id="rId4"/>
    <p:sldId id="410" r:id="rId5"/>
    <p:sldId id="415" r:id="rId6"/>
    <p:sldId id="41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952" autoAdjust="0"/>
  </p:normalViewPr>
  <p:slideViewPr>
    <p:cSldViewPr>
      <p:cViewPr varScale="1">
        <p:scale>
          <a:sx n="100" d="100"/>
          <a:sy n="100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802.11-19-0202/r0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3" y="6475413"/>
            <a:ext cx="8816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TGbd</a:t>
            </a:r>
            <a:r>
              <a:rPr lang="en-US" dirty="0" smtClean="0"/>
              <a:t> agreed terminology and requirements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084757"/>
              </p:ext>
            </p:extLst>
          </p:nvPr>
        </p:nvGraphicFramePr>
        <p:xfrm>
          <a:off x="612775" y="2865438"/>
          <a:ext cx="81073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Document" r:id="rId4" imgW="10535088" imgH="3439314" progId="Word.Document.8">
                  <p:embed/>
                </p:oleObj>
              </mc:Choice>
              <mc:Fallback>
                <p:oleObj name="Document" r:id="rId4" imgW="10535088" imgH="34393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865438"/>
                        <a:ext cx="8107363" cy="2654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This document contains the agreed terminology to be used in the development of the next generation of IEEE 802.11p technology in IEEE 802.11bd </a:t>
            </a:r>
            <a:r>
              <a:rPr lang="en-GB" altLang="en-US" dirty="0" smtClean="0"/>
              <a:t>Task Group [1]</a:t>
            </a:r>
            <a:endParaRPr lang="en-GB" altLang="en-US" dirty="0" smtClean="0"/>
          </a:p>
          <a:p>
            <a:r>
              <a:rPr lang="en-GB" altLang="en-US" dirty="0" smtClean="0"/>
              <a:t>It also reiterates the PAR requirements related to the agreed terminology [2]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be able to decode at least one mode </a:t>
            </a:r>
            <a:r>
              <a:rPr lang="en-US" sz="1800" dirty="0" smtClean="0"/>
              <a:t>of transmission of IEEE 802.11bd devices, and IEEE 802.11bd </a:t>
            </a:r>
            <a:r>
              <a:rPr lang="en-US" sz="1800" dirty="0"/>
              <a:t>devices to be able to decode </a:t>
            </a:r>
            <a:r>
              <a:rPr lang="en-US" sz="1800" dirty="0" smtClean="0"/>
              <a:t>IEEE 802.11p </a:t>
            </a:r>
            <a:r>
              <a:rPr lang="en-US" sz="1800" dirty="0"/>
              <a:t>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be able to </a:t>
            </a:r>
            <a:r>
              <a:rPr lang="en-US" sz="1800" dirty="0" smtClean="0"/>
              <a:t>detect IEEE 802.11bd </a:t>
            </a:r>
            <a:r>
              <a:rPr lang="en-US" sz="1800" dirty="0"/>
              <a:t>transmissions (and hence defer from transmissions during </a:t>
            </a:r>
            <a:r>
              <a:rPr lang="en-US" sz="1800" dirty="0" smtClean="0"/>
              <a:t>IEEE 802.11bd </a:t>
            </a:r>
            <a:r>
              <a:rPr lang="en-US" sz="1800" dirty="0"/>
              <a:t>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</a:t>
            </a:r>
            <a:r>
              <a:rPr lang="en-US" sz="1800" dirty="0" smtClean="0"/>
              <a:t>IEEE 802.11bd </a:t>
            </a:r>
            <a:r>
              <a:rPr lang="en-US" sz="1800" dirty="0"/>
              <a:t>devices to operate in a mode in which they can interoperate with </a:t>
            </a:r>
            <a:r>
              <a:rPr lang="en-US" sz="1800" dirty="0" smtClean="0"/>
              <a:t>IEEE 802.11p </a:t>
            </a:r>
            <a:r>
              <a:rPr lang="en-US" sz="1800" dirty="0"/>
              <a:t>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have the same opportunities as </a:t>
            </a:r>
            <a:r>
              <a:rPr lang="en-US" sz="1800" dirty="0" smtClean="0"/>
              <a:t>IEEE 802.11bd </a:t>
            </a:r>
            <a:r>
              <a:rPr lang="en-US" sz="1800" dirty="0"/>
              <a:t>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6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802.11bd </a:t>
            </a:r>
            <a:r>
              <a:rPr lang="en-US" dirty="0"/>
              <a:t>Device Modes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xmlns="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xmlns="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</a:t>
            </a:r>
            <a:r>
              <a:rPr lang="en-US" sz="2200" dirty="0" smtClean="0">
                <a:latin typeface="Times New Roman" pitchFamily="16" charset="0"/>
                <a:ea typeface="MS Gothic" charset="-128"/>
              </a:rPr>
              <a:t>11bd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and 11p messages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D4070935-BDE9-488F-B0ED-8AD76ACE0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en-US" sz="1200" b="0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IEEE 802.11bd amendment </a:t>
            </a:r>
            <a:r>
              <a:rPr lang="en-GB" dirty="0"/>
              <a:t>shall provide interoperability, coexistence, backward compatibility, and fairness with deployed OCB (Outside the Context of a BSS) devices</a:t>
            </a:r>
            <a:r>
              <a:rPr lang="en-GB" dirty="0" smtClean="0"/>
              <a:t>. </a:t>
            </a:r>
            <a:r>
              <a:rPr lang="en-GB" dirty="0" smtClean="0"/>
              <a:t>[2]</a:t>
            </a:r>
            <a:endParaRPr lang="en-GB" dirty="0" smtClean="0"/>
          </a:p>
          <a:p>
            <a:endParaRPr lang="en-GB" dirty="0"/>
          </a:p>
          <a:p>
            <a:r>
              <a:rPr lang="en-US" dirty="0"/>
              <a:t>In order to </a:t>
            </a:r>
            <a:r>
              <a:rPr lang="en-US" dirty="0" smtClean="0"/>
              <a:t>support the above requirement</a:t>
            </a:r>
            <a:endParaRPr lang="en-US" dirty="0"/>
          </a:p>
          <a:p>
            <a:pPr lvl="1"/>
            <a:r>
              <a:rPr lang="en-US" dirty="0" smtClean="0"/>
              <a:t>An </a:t>
            </a:r>
            <a:r>
              <a:rPr lang="en-US" dirty="0"/>
              <a:t>IEEE 802.11bd device transmitting an IEEE 802.11p-conformant frame shall include an indication that it is an IEEE 802.11bd-capable device.   </a:t>
            </a:r>
            <a:endParaRPr lang="en-US" dirty="0" smtClean="0"/>
          </a:p>
          <a:p>
            <a:pPr lvl="1"/>
            <a:r>
              <a:rPr lang="en-US" dirty="0" smtClean="0"/>
              <a:t>IEEE 802.11bd capability indication </a:t>
            </a:r>
            <a:r>
              <a:rPr lang="en-US" dirty="0" smtClean="0"/>
              <a:t>enables future proof interoperability among different generations of DSRC technology.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81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802.11-18/1323r2 NGV SG Use Cases</a:t>
            </a:r>
          </a:p>
          <a:p>
            <a:r>
              <a:rPr lang="en-US" dirty="0" smtClean="0"/>
              <a:t>[2] IEEE 802.11-18/0861r9 IEEE 802.11 NGV SG Proposed PAR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46143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41114</TotalTime>
  <Words>350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Gothic</vt:lpstr>
      <vt:lpstr>MS PGothic</vt:lpstr>
      <vt:lpstr>Times New Roman</vt:lpstr>
      <vt:lpstr>ACcord-Submission</vt:lpstr>
      <vt:lpstr>Microsoft Word 97 - 2003 Document</vt:lpstr>
      <vt:lpstr>TGbd agreed terminology and requirements</vt:lpstr>
      <vt:lpstr>Abstract</vt:lpstr>
      <vt:lpstr>Terminology</vt:lpstr>
      <vt:lpstr>IEEE 802.11bd Device Modes</vt:lpstr>
      <vt:lpstr>TGbd Requirement 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Sadeghi, Bahareh</cp:lastModifiedBy>
  <cp:revision>666</cp:revision>
  <cp:lastPrinted>2013-07-10T22:27:23Z</cp:lastPrinted>
  <dcterms:created xsi:type="dcterms:W3CDTF">2009-11-13T19:11:16Z</dcterms:created>
  <dcterms:modified xsi:type="dcterms:W3CDTF">2019-01-17T20:59:15Z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