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288" r:id="rId3"/>
    <p:sldId id="515" r:id="rId4"/>
    <p:sldId id="516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8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198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802.11-19/0196r0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1-04-0eht-eht-draft-proposed-pa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mentor.ieee.org/802.11/dcn/18/11-18-1233-04-0eht-eht-draft-proposed-csd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1-04-0eht-eht-draft-proposed-par.doc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4-0eht-eht-draft-proposed-csd.docx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EHT Closing Report – January 2019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0150"/>
              </p:ext>
            </p:extLst>
          </p:nvPr>
        </p:nvGraphicFramePr>
        <p:xfrm>
          <a:off x="552450" y="2360613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60613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BlackBerry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Approved PAR and CSD documents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800" dirty="0"/>
              <a:t>PAR: </a:t>
            </a:r>
            <a:r>
              <a:rPr lang="en-US" altLang="en-US" sz="1800" dirty="0">
                <a:ea typeface="MS PGothic" panose="020B0600070205080204" pitchFamily="34" charset="-128"/>
                <a:hlinkClick r:id="rId3"/>
              </a:rPr>
              <a:t>https://mentor.ieee.org/802.11/dcn/18/11-18-1231-04-0eht-eht-draft-proposed-par.docx</a:t>
            </a:r>
            <a:r>
              <a:rPr lang="en-US" altLang="en-US" sz="1800" dirty="0">
                <a:ea typeface="MS PGothic" panose="020B0600070205080204" pitchFamily="34" charset="-128"/>
              </a:rPr>
              <a:t> 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en-US" sz="1800" dirty="0">
                <a:ea typeface="MS PGothic" panose="020B0600070205080204" pitchFamily="34" charset="-128"/>
              </a:rPr>
              <a:t>CSD: </a:t>
            </a:r>
            <a:r>
              <a:rPr lang="en-US" altLang="en-US" sz="1800" dirty="0">
                <a:ea typeface="MS PGothic" panose="020B0600070205080204" pitchFamily="34" charset="-128"/>
                <a:hlinkClick r:id="rId4"/>
              </a:rPr>
              <a:t>https://mentor.ieee.org/802.11/dcn/18/11-18-1233-04-0eht-eht-draft-proposed-csd.docx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 lvl="1" indent="-34290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WG Motions approval motions will take place later in this session. </a:t>
            </a:r>
          </a:p>
          <a:p>
            <a:pPr lvl="1" indent="-34290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There are references missing from the CSD document. The EHT SG considered this an editorial issue that will be resolved as part of updates made during the March session – no changes are required at this time.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MS PGothic" panose="020B0600070205080204" pitchFamily="34" charset="-128"/>
              </a:rPr>
              <a:t>Discussed 22 technical contributions.</a:t>
            </a:r>
            <a:endParaRPr lang="en-US" sz="2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76FC2D1-1909-FA41-A84F-0176571A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35" y="4265613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/>
              <a:t>Plan for March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C69A6DD-6053-714D-9757-0C03EBA5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" y="5181600"/>
            <a:ext cx="75390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kern="0" dirty="0"/>
              <a:t>Update PAR and CSD documents for EC approval and submission to NESCOM </a:t>
            </a:r>
          </a:p>
          <a:p>
            <a:pPr>
              <a:lnSpc>
                <a:spcPct val="90000"/>
              </a:lnSpc>
            </a:pPr>
            <a:r>
              <a:rPr lang="en-US" sz="2000" kern="0" dirty="0"/>
              <a:t>Discuss technical contributions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2B6FE-1ABC-474C-803C-7E49DD50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ECC-C5A7-4644-B4A6-500CB4E2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/>
              <a:t>Believing that the PAR contained in the document referenced below meets IEEE-SA guidelines,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Request that the PAR contained in11-18/1231r4 &lt;</a:t>
            </a:r>
            <a:r>
              <a:rPr lang="en-GB" sz="2000" dirty="0">
                <a:hlinkClick r:id="rId2"/>
              </a:rPr>
              <a:t>https://mentor.ieee.org/802.11/dcn/18/11-18-1231-04-0eht-eht-draft-proposed-par.docx</a:t>
            </a:r>
            <a:r>
              <a:rPr lang="en-GB" sz="2000" dirty="0"/>
              <a:t> 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CA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lvl="0" indent="0">
              <a:buNone/>
            </a:pPr>
            <a:r>
              <a:rPr lang="en-GB" sz="2000" dirty="0"/>
              <a:t>EHT SG vote: 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 Seconded: Bin Tian, Result: y-n-a- 97-0-2</a:t>
            </a:r>
            <a:endParaRPr lang="en-CA" sz="2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286F5-F459-1D49-A4B8-0520FBA3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3B7FD-E5F4-7C42-8556-FEAEC1D4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AFF9E-199A-B542-8F2A-4E579E07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29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/>
              <a:t>Believing that the CSD contained in the document referenced below meets IEEE 802 guidelines,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Request that the CSD contained in 11-18/1233r4 &lt;</a:t>
            </a:r>
            <a:r>
              <a:rPr lang="en-GB" sz="2000" dirty="0">
                <a:hlinkClick r:id="rId2"/>
              </a:rPr>
              <a:t>https://mentor.ieee.org/802.11/dcn/18/11-18-1233-04-0eht-eht-draft-proposed-csd.docx</a:t>
            </a:r>
            <a:r>
              <a:rPr lang="en-GB" sz="2000" dirty="0"/>
              <a:t> &gt; be posted to the IEEE 802 Executive Committee (EC) agenda for WG 802 preview and EC approval.</a:t>
            </a:r>
            <a:endParaRPr lang="en-CA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lvl="0" indent="0">
              <a:buNone/>
            </a:pPr>
            <a:r>
              <a:rPr lang="en-GB" sz="2000" dirty="0"/>
              <a:t>EHT SG vote: </a:t>
            </a:r>
            <a:endParaRPr lang="en-CA" sz="2000" dirty="0"/>
          </a:p>
          <a:p>
            <a:pPr marL="0" indent="0">
              <a:buNone/>
            </a:pPr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, Seconded: Bin Tian - Result: y-n-a – 97-0-3</a:t>
            </a: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F20E6-E04E-3E41-9DBB-555197A3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7F4E3-ED51-394C-A546-E9BDA2E4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8FE72-A906-4A4C-AA98-A6F2F8AE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02339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5394</TotalTime>
  <Words>310</Words>
  <Application>Microsoft Macintosh PowerPoint</Application>
  <PresentationFormat>On-screen Show (4:3)</PresentationFormat>
  <Paragraphs>45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EHT Closing Report – January 2019</vt:lpstr>
      <vt:lpstr>Work Completed</vt:lpstr>
      <vt:lpstr>PAR Approval Motion</vt:lpstr>
      <vt:lpstr>CSD Approval Motion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TIG Closing Report</dc:title>
  <dc:subject/>
  <dc:creator>Michael Montemurro</dc:creator>
  <cp:keywords/>
  <dc:description/>
  <cp:lastModifiedBy>Michael Montemurro</cp:lastModifiedBy>
  <cp:revision>190</cp:revision>
  <cp:lastPrinted>1998-02-10T13:28:06Z</cp:lastPrinted>
  <dcterms:created xsi:type="dcterms:W3CDTF">2007-05-21T21:00:37Z</dcterms:created>
  <dcterms:modified xsi:type="dcterms:W3CDTF">2019-01-17T23:19:55Z</dcterms:modified>
  <cp:category/>
</cp:coreProperties>
</file>