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1" r:id="rId4"/>
    <p:sldId id="268" r:id="rId5"/>
    <p:sldId id="282" r:id="rId6"/>
    <p:sldId id="28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207" y="4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141" y="83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Allan" userId="2481c11f-49cc-4791-bd61-1046488334b5" providerId="ADAL" clId="{15472648-6BFF-4762-8293-6CD948348128}"/>
    <pc:docChg chg="undo custSel modSld modMainMaster">
      <pc:chgData name="Jones, Allan" userId="2481c11f-49cc-4791-bd61-1046488334b5" providerId="ADAL" clId="{15472648-6BFF-4762-8293-6CD948348128}" dt="2019-01-15T23:09:15.437" v="431" actId="20577"/>
      <pc:docMkLst>
        <pc:docMk/>
      </pc:docMkLst>
      <pc:sldChg chg="modSp">
        <pc:chgData name="Jones, Allan" userId="2481c11f-49cc-4791-bd61-1046488334b5" providerId="ADAL" clId="{15472648-6BFF-4762-8293-6CD948348128}" dt="2019-01-15T23:08:11.532" v="382"/>
        <pc:sldMkLst>
          <pc:docMk/>
          <pc:sldMk cId="0" sldId="256"/>
        </pc:sldMkLst>
        <pc:spChg chg="mod">
          <ac:chgData name="Jones, Allan" userId="2481c11f-49cc-4791-bd61-1046488334b5" providerId="ADAL" clId="{15472648-6BFF-4762-8293-6CD948348128}" dt="2019-01-15T22:14:09.333" v="5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2:50.413" v="4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nes, Allan" userId="2481c11f-49cc-4791-bd61-1046488334b5" providerId="ADAL" clId="{15472648-6BFF-4762-8293-6CD948348128}" dt="2019-01-15T23:08:11.532" v="38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Jones, Allan" userId="2481c11f-49cc-4791-bd61-1046488334b5" providerId="ADAL" clId="{15472648-6BFF-4762-8293-6CD948348128}" dt="2019-01-15T22:14:45.425" v="110" actId="20577"/>
        <pc:sldMkLst>
          <pc:docMk/>
          <pc:sldMk cId="0" sldId="257"/>
        </pc:sldMkLst>
        <pc:spChg chg="mod">
          <ac:chgData name="Jones, Allan" userId="2481c11f-49cc-4791-bd61-1046488334b5" providerId="ADAL" clId="{15472648-6BFF-4762-8293-6CD948348128}" dt="2019-01-15T22:14:45.425" v="110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4:33.669" v="8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">
        <pc:chgData name="Jones, Allan" userId="2481c11f-49cc-4791-bd61-1046488334b5" providerId="ADAL" clId="{15472648-6BFF-4762-8293-6CD948348128}" dt="2019-01-15T22:17:37.328" v="191" actId="207"/>
        <pc:sldMkLst>
          <pc:docMk/>
          <pc:sldMk cId="2561334946" sldId="268"/>
        </pc:sldMkLst>
        <pc:spChg chg="del">
          <ac:chgData name="Jones, Allan" userId="2481c11f-49cc-4791-bd61-1046488334b5" providerId="ADAL" clId="{15472648-6BFF-4762-8293-6CD948348128}" dt="2019-01-15T22:16:40.322" v="188" actId="478"/>
          <ac:spMkLst>
            <pc:docMk/>
            <pc:sldMk cId="2561334946" sldId="268"/>
            <ac:spMk id="2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6:30.413" v="187"/>
          <ac:spMkLst>
            <pc:docMk/>
            <pc:sldMk cId="2561334946" sldId="268"/>
            <ac:spMk id="5" creationId="{00000000-0000-0000-0000-000000000000}"/>
          </ac:spMkLst>
        </pc:spChg>
        <pc:spChg chg="add del mod">
          <ac:chgData name="Jones, Allan" userId="2481c11f-49cc-4791-bd61-1046488334b5" providerId="ADAL" clId="{15472648-6BFF-4762-8293-6CD948348128}" dt="2019-01-15T22:17:22.523" v="189"/>
          <ac:spMkLst>
            <pc:docMk/>
            <pc:sldMk cId="2561334946" sldId="268"/>
            <ac:spMk id="8" creationId="{EE3D1122-F664-49D6-BEEB-21FD0B8B4B4A}"/>
          </ac:spMkLst>
        </pc:spChg>
        <pc:spChg chg="add mod">
          <ac:chgData name="Jones, Allan" userId="2481c11f-49cc-4791-bd61-1046488334b5" providerId="ADAL" clId="{15472648-6BFF-4762-8293-6CD948348128}" dt="2019-01-15T22:17:37.328" v="191" actId="207"/>
          <ac:spMkLst>
            <pc:docMk/>
            <pc:sldMk cId="2561334946" sldId="268"/>
            <ac:spMk id="9" creationId="{89A6CAE1-4BE9-4BBB-9FCD-FD2408121EE9}"/>
          </ac:spMkLst>
        </pc:spChg>
      </pc:sldChg>
      <pc:sldChg chg="addSp delSp modSp">
        <pc:chgData name="Jones, Allan" userId="2481c11f-49cc-4791-bd61-1046488334b5" providerId="ADAL" clId="{15472648-6BFF-4762-8293-6CD948348128}" dt="2019-01-15T23:09:15.437" v="431" actId="20577"/>
        <pc:sldMkLst>
          <pc:docMk/>
          <pc:sldMk cId="256299057" sldId="281"/>
        </pc:sldMkLst>
        <pc:spChg chg="mod">
          <ac:chgData name="Jones, Allan" userId="2481c11f-49cc-4791-bd61-1046488334b5" providerId="ADAL" clId="{15472648-6BFF-4762-8293-6CD948348128}" dt="2019-01-15T23:09:15.437" v="431" actId="20577"/>
          <ac:spMkLst>
            <pc:docMk/>
            <pc:sldMk cId="256299057" sldId="281"/>
            <ac:spMk id="2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4:57.828" v="111"/>
          <ac:spMkLst>
            <pc:docMk/>
            <pc:sldMk cId="256299057" sldId="281"/>
            <ac:spMk id="5" creationId="{00000000-0000-0000-0000-000000000000}"/>
          </ac:spMkLst>
        </pc:spChg>
        <pc:graphicFrameChg chg="add mod">
          <ac:chgData name="Jones, Allan" userId="2481c11f-49cc-4791-bd61-1046488334b5" providerId="ADAL" clId="{15472648-6BFF-4762-8293-6CD948348128}" dt="2019-01-15T22:30:41.104" v="368"/>
          <ac:graphicFrameMkLst>
            <pc:docMk/>
            <pc:sldMk cId="256299057" sldId="281"/>
            <ac:graphicFrameMk id="7" creationId="{17DBB7C7-A5EA-4304-B0C5-32069C73E929}"/>
          </ac:graphicFrameMkLst>
        </pc:graphicFrameChg>
        <pc:graphicFrameChg chg="del">
          <ac:chgData name="Jones, Allan" userId="2481c11f-49cc-4791-bd61-1046488334b5" providerId="ADAL" clId="{15472648-6BFF-4762-8293-6CD948348128}" dt="2019-01-15T22:20:51.070" v="349" actId="478"/>
          <ac:graphicFrameMkLst>
            <pc:docMk/>
            <pc:sldMk cId="256299057" sldId="281"/>
            <ac:graphicFrameMk id="9" creationId="{32B28E7C-BA21-47D5-B487-D06A7044A686}"/>
          </ac:graphicFrameMkLst>
        </pc:graphicFrameChg>
      </pc:sldChg>
      <pc:sldChg chg="addSp delSp modSp">
        <pc:chgData name="Jones, Allan" userId="2481c11f-49cc-4791-bd61-1046488334b5" providerId="ADAL" clId="{15472648-6BFF-4762-8293-6CD948348128}" dt="2019-01-15T22:20:23.882" v="348"/>
        <pc:sldMkLst>
          <pc:docMk/>
          <pc:sldMk cId="1189217561" sldId="282"/>
        </pc:sldMkLst>
        <pc:spChg chg="del">
          <ac:chgData name="Jones, Allan" userId="2481c11f-49cc-4791-bd61-1046488334b5" providerId="ADAL" clId="{15472648-6BFF-4762-8293-6CD948348128}" dt="2019-01-15T22:17:56.566" v="192" actId="478"/>
          <ac:spMkLst>
            <pc:docMk/>
            <pc:sldMk cId="1189217561" sldId="282"/>
            <ac:spMk id="2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8:11.412" v="206" actId="20577"/>
          <ac:spMkLst>
            <pc:docMk/>
            <pc:sldMk cId="1189217561" sldId="282"/>
            <ac:spMk id="5" creationId="{00000000-0000-0000-0000-000000000000}"/>
          </ac:spMkLst>
        </pc:spChg>
        <pc:spChg chg="add del mod">
          <ac:chgData name="Jones, Allan" userId="2481c11f-49cc-4791-bd61-1046488334b5" providerId="ADAL" clId="{15472648-6BFF-4762-8293-6CD948348128}" dt="2019-01-15T22:20:23.882" v="348"/>
          <ac:spMkLst>
            <pc:docMk/>
            <pc:sldMk cId="1189217561" sldId="282"/>
            <ac:spMk id="8" creationId="{A87719D6-BC8C-4822-8275-39FF8EF13A0D}"/>
          </ac:spMkLst>
        </pc:spChg>
        <pc:spChg chg="add">
          <ac:chgData name="Jones, Allan" userId="2481c11f-49cc-4791-bd61-1046488334b5" providerId="ADAL" clId="{15472648-6BFF-4762-8293-6CD948348128}" dt="2019-01-15T22:20:23.882" v="348"/>
          <ac:spMkLst>
            <pc:docMk/>
            <pc:sldMk cId="1189217561" sldId="282"/>
            <ac:spMk id="9" creationId="{88696B2F-2237-45BF-AB3A-991BB59DF9D7}"/>
          </ac:spMkLst>
        </pc:spChg>
      </pc:sldChg>
      <pc:sldChg chg="modSp">
        <pc:chgData name="Jones, Allan" userId="2481c11f-49cc-4791-bd61-1046488334b5" providerId="ADAL" clId="{15472648-6BFF-4762-8293-6CD948348128}" dt="2019-01-15T22:19:48.627" v="347" actId="20577"/>
        <pc:sldMkLst>
          <pc:docMk/>
          <pc:sldMk cId="4223056563" sldId="283"/>
        </pc:sldMkLst>
        <pc:spChg chg="mod">
          <ac:chgData name="Jones, Allan" userId="2481c11f-49cc-4791-bd61-1046488334b5" providerId="ADAL" clId="{15472648-6BFF-4762-8293-6CD948348128}" dt="2019-01-15T22:19:48.627" v="347" actId="20577"/>
          <ac:spMkLst>
            <pc:docMk/>
            <pc:sldMk cId="4223056563" sldId="283"/>
            <ac:spMk id="2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8:44.771" v="247" actId="20577"/>
          <ac:spMkLst>
            <pc:docMk/>
            <pc:sldMk cId="4223056563" sldId="283"/>
            <ac:spMk id="5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8:34.610" v="234" actId="20577"/>
          <ac:spMkLst>
            <pc:docMk/>
            <pc:sldMk cId="4223056563" sldId="283"/>
            <ac:spMk id="6" creationId="{00000000-0000-0000-0000-000000000000}"/>
          </ac:spMkLst>
        </pc:spChg>
      </pc:sldChg>
      <pc:sldMasterChg chg="modSp">
        <pc:chgData name="Jones, Allan" userId="2481c11f-49cc-4791-bd61-1046488334b5" providerId="ADAL" clId="{15472648-6BFF-4762-8293-6CD948348128}" dt="2019-01-15T22:13:40.544" v="32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15472648-6BFF-4762-8293-6CD948348128}" dt="2019-01-15T22:13:22.388" v="1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ones, Allan" userId="2481c11f-49cc-4791-bd61-1046488334b5" providerId="ADAL" clId="{15472648-6BFF-4762-8293-6CD948348128}" dt="2019-01-15T22:13:40.544" v="3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Jones, Allan" userId="2481c11f-49cc-4791-bd61-1046488334b5" providerId="ADAL" clId="{ADA4FA5F-4701-4E54-81C7-73FFFD5D1D45}"/>
    <pc:docChg chg="modSld modMainMaster">
      <pc:chgData name="Jones, Allan" userId="2481c11f-49cc-4791-bd61-1046488334b5" providerId="ADAL" clId="{ADA4FA5F-4701-4E54-81C7-73FFFD5D1D45}" dt="2019-01-16T23:01:39.582" v="37" actId="20577"/>
      <pc:docMkLst>
        <pc:docMk/>
      </pc:docMkLst>
      <pc:sldChg chg="modSp">
        <pc:chgData name="Jones, Allan" userId="2481c11f-49cc-4791-bd61-1046488334b5" providerId="ADAL" clId="{ADA4FA5F-4701-4E54-81C7-73FFFD5D1D45}" dt="2019-01-16T22:57:24.403" v="23" actId="20577"/>
        <pc:sldMkLst>
          <pc:docMk/>
          <pc:sldMk cId="2561334946" sldId="268"/>
        </pc:sldMkLst>
        <pc:spChg chg="mod">
          <ac:chgData name="Jones, Allan" userId="2481c11f-49cc-4791-bd61-1046488334b5" providerId="ADAL" clId="{ADA4FA5F-4701-4E54-81C7-73FFFD5D1D45}" dt="2019-01-16T22:57:24.403" v="23" actId="20577"/>
          <ac:spMkLst>
            <pc:docMk/>
            <pc:sldMk cId="2561334946" sldId="268"/>
            <ac:spMk id="6" creationId="{00000000-0000-0000-0000-000000000000}"/>
          </ac:spMkLst>
        </pc:spChg>
      </pc:sldChg>
      <pc:sldMasterChg chg="modSp">
        <pc:chgData name="Jones, Allan" userId="2481c11f-49cc-4791-bd61-1046488334b5" providerId="ADAL" clId="{ADA4FA5F-4701-4E54-81C7-73FFFD5D1D45}" dt="2019-01-16T23:01:39.582" v="37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ADA4FA5F-4701-4E54-81C7-73FFFD5D1D45}" dt="2019-01-16T23:01:39.582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 Activision 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802.11-19-0190r0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2019	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40621"/>
              </p:ext>
            </p:extLst>
          </p:nvPr>
        </p:nvGraphicFramePr>
        <p:xfrm>
          <a:off x="517525" y="2422525"/>
          <a:ext cx="8232869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2525"/>
                        <a:ext cx="8232869" cy="253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January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teleconferences and November plenary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6 presentations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Presented summary of RTA </a:t>
            </a:r>
            <a:r>
              <a:rPr lang="en-CA" b="0"/>
              <a:t>TIG draft to EHT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Continued work on the draft of the RTA TIG report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DBB7C7-A5EA-4304-B0C5-32069C73E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941429"/>
              </p:ext>
            </p:extLst>
          </p:nvPr>
        </p:nvGraphicFramePr>
        <p:xfrm>
          <a:off x="1246981" y="2832588"/>
          <a:ext cx="6819899" cy="1988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161">
                  <a:extLst>
                    <a:ext uri="{9D8B030D-6E8A-4147-A177-3AD203B41FA5}">
                      <a16:colId xmlns:a16="http://schemas.microsoft.com/office/drawing/2014/main" val="2070848743"/>
                    </a:ext>
                  </a:extLst>
                </a:gridCol>
                <a:gridCol w="3289913">
                  <a:extLst>
                    <a:ext uri="{9D8B030D-6E8A-4147-A177-3AD203B41FA5}">
                      <a16:colId xmlns:a16="http://schemas.microsoft.com/office/drawing/2014/main" val="1902460221"/>
                    </a:ext>
                  </a:extLst>
                </a:gridCol>
                <a:gridCol w="1711825">
                  <a:extLst>
                    <a:ext uri="{9D8B030D-6E8A-4147-A177-3AD203B41FA5}">
                      <a16:colId xmlns:a16="http://schemas.microsoft.com/office/drawing/2014/main" val="170681819"/>
                    </a:ext>
                  </a:extLst>
                </a:gridCol>
              </a:tblGrid>
              <a:tr h="28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DCN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Title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30335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11-19/0065-00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RTA TIG Summary and Recommendations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 Meng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908943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11-19/0078-00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Use cases for RTA in vehicles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Jim Lansford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2886740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11-19/0110-00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How can RTA fit in 802.11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08982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11-19/0111-00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Additional game use case over WLAN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73435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11-19/0116-00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Drone Use Case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Followup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Akira Kishida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472574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21-19/0009-00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Why you should care about VR network requirements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Dillon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3515829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368908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362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Reviewed the Timeline in the TIG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9A6CAE1-4BE9-4BBB-9FCD-FD2408121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Assemble a team to develop the initial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2018: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Post draft TIG report on the RTA TIG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Request informal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Jan. 2019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Continue work on the TIG report and review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Schedule teleconferences (currently planning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March 2019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Final submissions/presentations and submit final report to the working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Close/Adjourn RTA TIG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RTA TIG Teleconference Schedule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8696B2F-2237-45BF-AB3A-991BB59DF9D7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3200" kern="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January 30</a:t>
            </a:r>
            <a:r>
              <a:rPr lang="en-US" altLang="zh-CN" sz="2400" kern="0" baseline="30000" dirty="0"/>
              <a:t>th</a:t>
            </a:r>
            <a:r>
              <a:rPr lang="en-US" altLang="zh-CN" sz="2400" kern="0" dirty="0"/>
              <a:t>, 2019 6:00pm – 7:30pm 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February 27</a:t>
            </a:r>
            <a:r>
              <a:rPr lang="en-US" altLang="zh-CN" sz="2400" kern="0" baseline="30000" dirty="0"/>
              <a:t>th</a:t>
            </a:r>
            <a:r>
              <a:rPr lang="en-US" altLang="zh-CN" sz="2400" kern="0" dirty="0"/>
              <a:t>, 2019 6:00pm – 7:30pm EST</a:t>
            </a:r>
          </a:p>
        </p:txBody>
      </p:sp>
    </p:spTree>
    <p:extLst>
      <p:ext uri="{BB962C8B-B14F-4D97-AF65-F5344CB8AC3E}">
        <p14:creationId xmlns:p14="http://schemas.microsoft.com/office/powerpoint/2010/main" val="118921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to review submissions and potential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Finalize RTA TIG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Close the RTA TIG as work is completed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January 2019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Goals for March Plenary</a:t>
            </a:r>
          </a:p>
        </p:txBody>
      </p:sp>
    </p:spTree>
    <p:extLst>
      <p:ext uri="{BB962C8B-B14F-4D97-AF65-F5344CB8AC3E}">
        <p14:creationId xmlns:p14="http://schemas.microsoft.com/office/powerpoint/2010/main" val="422305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2130</TotalTime>
  <Words>329</Words>
  <Application>Microsoft Office PowerPoint</Application>
  <PresentationFormat>On-screen Show (4:3)</PresentationFormat>
  <Paragraphs>89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RTA TIG Closing Report</vt:lpstr>
      <vt:lpstr>Abstract</vt:lpstr>
      <vt:lpstr>Work Completed</vt:lpstr>
      <vt:lpstr>Reviewed the Timeline in the TIG</vt:lpstr>
      <vt:lpstr>RTA TIG Teleconference Schedule</vt:lpstr>
      <vt:lpstr>Goals for March Plenary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November Closing Report r1</dc:title>
  <dc:creator>Jones, Allan</dc:creator>
  <cp:lastModifiedBy>Jones, Allan</cp:lastModifiedBy>
  <cp:revision>71</cp:revision>
  <cp:lastPrinted>1601-01-01T00:00:00Z</cp:lastPrinted>
  <dcterms:created xsi:type="dcterms:W3CDTF">2018-07-29T21:13:13Z</dcterms:created>
  <dcterms:modified xsi:type="dcterms:W3CDTF">2019-01-16T23:02:00Z</dcterms:modified>
</cp:coreProperties>
</file>