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380" r:id="rId4"/>
    <p:sldId id="311" r:id="rId5"/>
    <p:sldId id="381" r:id="rId6"/>
    <p:sldId id="382" r:id="rId7"/>
    <p:sldId id="38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17" autoAdjust="0"/>
    <p:restoredTop sz="98505" autoAdjust="0"/>
  </p:normalViewPr>
  <p:slideViewPr>
    <p:cSldViewPr>
      <p:cViewPr varScale="1">
        <p:scale>
          <a:sx n="102" d="100"/>
          <a:sy n="102" d="100"/>
        </p:scale>
        <p:origin x="744" y="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January 2019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5386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Proposal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802.11-19/0179r0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36602" y="6476484"/>
            <a:ext cx="17660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Carol Ansley/ARRIS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Proposal for New Action Frame to Aid Mac Randomization Handling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2019-01-15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784909"/>
              </p:ext>
            </p:extLst>
          </p:nvPr>
        </p:nvGraphicFramePr>
        <p:xfrm>
          <a:off x="520700" y="2862263"/>
          <a:ext cx="8467725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9" name="Document" r:id="rId4" imgW="8314929" imgH="3109275" progId="Word.Document.8">
                  <p:embed/>
                </p:oleObj>
              </mc:Choice>
              <mc:Fallback>
                <p:oleObj name="Document" r:id="rId4" imgW="8314929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62263"/>
                        <a:ext cx="8467725" cy="316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Proposal to add a new action frame that an AP can use to query an associated STA for a unique identifier.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Prior Discussions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MAC randomization has shifted from a theoretical discussion to widespread deployments</a:t>
            </a:r>
          </a:p>
          <a:p>
            <a:pPr eaLnBrk="1" hangingPunct="1"/>
            <a:r>
              <a:rPr lang="en-US" altLang="en-US" dirty="0"/>
              <a:t>Different devices are offering MAC randomization features with different behaviors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MAC randomization causes issues for APs as they deal with associated and unassociated STAs.</a:t>
            </a:r>
          </a:p>
          <a:p>
            <a:pPr eaLnBrk="1" hangingPunct="1"/>
            <a:r>
              <a:rPr lang="en-US" altLang="en-US" dirty="0"/>
              <a:t>This proposal seeks to help an AP with a STA that is already associated.</a:t>
            </a:r>
          </a:p>
          <a:p>
            <a:pPr lvl="1" eaLnBrk="1" hangingPunct="1"/>
            <a:r>
              <a:rPr lang="en-US" altLang="en-US" dirty="0"/>
              <a:t>Unassociated STAs are still a challenge.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Allow an AP to request an ID from a STA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altLang="en-US" dirty="0"/>
              <a:t>We propose a new action frame exchange that an AP can initiate with an associated STA to request a unique identifier from the STA for future use</a:t>
            </a:r>
          </a:p>
          <a:p>
            <a:r>
              <a:rPr lang="en-US" altLang="en-US" dirty="0"/>
              <a:t>The exchange would be secured and kept private.</a:t>
            </a:r>
          </a:p>
          <a:p>
            <a:r>
              <a:rPr lang="en-US" altLang="en-US" dirty="0"/>
              <a:t>The unique ID would not have any requirements of form</a:t>
            </a:r>
          </a:p>
          <a:p>
            <a:pPr lvl="1"/>
            <a:r>
              <a:rPr lang="en-US" altLang="en-US" dirty="0"/>
              <a:t>Though an actual MAC address or serial number might be easy for implementers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661C-A5FF-4C1C-9917-291E16EC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Frame Format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B9BB0D6-678B-48BE-A31A-A1528119C2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147331"/>
              </p:ext>
            </p:extLst>
          </p:nvPr>
        </p:nvGraphicFramePr>
        <p:xfrm>
          <a:off x="1395412" y="2209800"/>
          <a:ext cx="2611754" cy="64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877">
                  <a:extLst>
                    <a:ext uri="{9D8B030D-6E8A-4147-A177-3AD203B41FA5}">
                      <a16:colId xmlns:a16="http://schemas.microsoft.com/office/drawing/2014/main" val="1099354806"/>
                    </a:ext>
                  </a:extLst>
                </a:gridCol>
                <a:gridCol w="1305877">
                  <a:extLst>
                    <a:ext uri="{9D8B030D-6E8A-4147-A177-3AD203B41FA5}">
                      <a16:colId xmlns:a16="http://schemas.microsoft.com/office/drawing/2014/main" val="3778888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Requesting Network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Encryption Enabled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432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byte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045875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5C2D577-04F3-4114-838E-F5BC7065A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22666"/>
              </p:ext>
            </p:extLst>
          </p:nvPr>
        </p:nvGraphicFramePr>
        <p:xfrm>
          <a:off x="1361546" y="3169920"/>
          <a:ext cx="6639454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5877">
                  <a:extLst>
                    <a:ext uri="{9D8B030D-6E8A-4147-A177-3AD203B41FA5}">
                      <a16:colId xmlns:a16="http://schemas.microsoft.com/office/drawing/2014/main" val="4199927730"/>
                    </a:ext>
                  </a:extLst>
                </a:gridCol>
                <a:gridCol w="2028762">
                  <a:extLst>
                    <a:ext uri="{9D8B030D-6E8A-4147-A177-3AD203B41FA5}">
                      <a16:colId xmlns:a16="http://schemas.microsoft.com/office/drawing/2014/main" val="1155990765"/>
                    </a:ext>
                  </a:extLst>
                </a:gridCol>
                <a:gridCol w="2334815">
                  <a:extLst>
                    <a:ext uri="{9D8B030D-6E8A-4147-A177-3AD203B41FA5}">
                      <a16:colId xmlns:a16="http://schemas.microsoft.com/office/drawing/2014/main" val="22873733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4558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Requesting Network Type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1 -- Private Data Network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– Private Guest Network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 – Hotspot Network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4-7 – reserved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Allows for a Network Type to which STA can then filter to determine whether or not to reply.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94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Encryption Enabled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– Not Encrypted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1 -- Encrypted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4-7 – reserved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Allows STA to determine the encryption on the information it provides.  Could blow this out to include the network encryption type.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98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522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Frame Format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428B8C-471C-48ED-A015-85AF415162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023872"/>
              </p:ext>
            </p:extLst>
          </p:nvPr>
        </p:nvGraphicFramePr>
        <p:xfrm>
          <a:off x="1066800" y="1645920"/>
          <a:ext cx="7238999" cy="64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4689">
                  <a:extLst>
                    <a:ext uri="{9D8B030D-6E8A-4147-A177-3AD203B41FA5}">
                      <a16:colId xmlns:a16="http://schemas.microsoft.com/office/drawing/2014/main" val="1316165159"/>
                    </a:ext>
                  </a:extLst>
                </a:gridCol>
                <a:gridCol w="1240785">
                  <a:extLst>
                    <a:ext uri="{9D8B030D-6E8A-4147-A177-3AD203B41FA5}">
                      <a16:colId xmlns:a16="http://schemas.microsoft.com/office/drawing/2014/main" val="1080023593"/>
                    </a:ext>
                  </a:extLst>
                </a:gridCol>
                <a:gridCol w="1501175">
                  <a:extLst>
                    <a:ext uri="{9D8B030D-6E8A-4147-A177-3AD203B41FA5}">
                      <a16:colId xmlns:a16="http://schemas.microsoft.com/office/drawing/2014/main" val="840908090"/>
                    </a:ext>
                  </a:extLst>
                </a:gridCol>
                <a:gridCol w="1501175">
                  <a:extLst>
                    <a:ext uri="{9D8B030D-6E8A-4147-A177-3AD203B41FA5}">
                      <a16:colId xmlns:a16="http://schemas.microsoft.com/office/drawing/2014/main" val="2689522963"/>
                    </a:ext>
                  </a:extLst>
                </a:gridCol>
                <a:gridCol w="1501175">
                  <a:extLst>
                    <a:ext uri="{9D8B030D-6E8A-4147-A177-3AD203B41FA5}">
                      <a16:colId xmlns:a16="http://schemas.microsoft.com/office/drawing/2014/main" val="5782121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Response Code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Length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(optional)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Unique ID (optional)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 to Live (optional)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Vendor Specific  (optional)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807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variable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04762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C4D2CB-B1E0-464B-A357-5E28E8F75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81114"/>
              </p:ext>
            </p:extLst>
          </p:nvPr>
        </p:nvGraphicFramePr>
        <p:xfrm>
          <a:off x="1066799" y="2362200"/>
          <a:ext cx="72390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55874067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74617450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23103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347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Response Code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 – decline to provide code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– Provide code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2-7 – reserved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Allows for different user preferences to be accommodated while providing useful information to the AP.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6116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Length of Unique 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 byte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Allows for efficient messages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106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Unique ID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restrictions on value provided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Provide unique identifier that AP may rely upon for other identification dependent features.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1090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Time to Live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 included – defaults to permanent use of given ID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 – per association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1-FFFF – time in seconds ID remains valid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Optional field with default to permanent use of ID if not specified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0000 – per association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Other values are time to live for ID in seconds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331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Vendor Specific Options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Useful because vendors have not implemented </a:t>
                      </a:r>
                      <a:r>
                        <a:rPr lang="en-US" sz="1400" dirty="0" err="1">
                          <a:effectLst/>
                        </a:rPr>
                        <a:t>rMAC</a:t>
                      </a:r>
                      <a:r>
                        <a:rPr lang="en-US" sz="1400" dirty="0">
                          <a:effectLst/>
                        </a:rPr>
                        <a:t> in a standardized fashion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809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9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2107-5E38-4FE1-81ED-C9FD6E7CE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07BB-5F6A-4228-9E23-4995DAE04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 needs more information to provide additional services when a STA uses a randomized MAC address</a:t>
            </a:r>
          </a:p>
          <a:p>
            <a:r>
              <a:rPr lang="en-US" dirty="0"/>
              <a:t>A message allowing an AP to query an associated STA for a unique ID with some informative parameters could be structured to allow a STA to opt in to sharing at least minimal information.</a:t>
            </a:r>
          </a:p>
          <a:p>
            <a:r>
              <a:rPr lang="en-US" dirty="0"/>
              <a:t>The STA could still ignore the message or decline to provide a </a:t>
            </a:r>
            <a:r>
              <a:rPr lang="en-US"/>
              <a:t>unique identifier.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009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52381</TotalTime>
  <Words>505</Words>
  <Application>Microsoft Office PowerPoint</Application>
  <PresentationFormat>On-screen Show (4:3)</PresentationFormat>
  <Paragraphs>94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802-11-Submission</vt:lpstr>
      <vt:lpstr>Microsoft Word 97 - 2003 Document</vt:lpstr>
      <vt:lpstr>Proposal for New Action Frame to Aid Mac Randomization Handling</vt:lpstr>
      <vt:lpstr>Abstract</vt:lpstr>
      <vt:lpstr>Prior Discussions</vt:lpstr>
      <vt:lpstr>Allow an AP to request an ID from a STA</vt:lpstr>
      <vt:lpstr>Request Frame Format</vt:lpstr>
      <vt:lpstr>Response Frame Format</vt:lpstr>
      <vt:lpstr>Summary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</dc:creator>
  <cp:lastModifiedBy>Ansley, Carol</cp:lastModifiedBy>
  <cp:revision>697</cp:revision>
  <cp:lastPrinted>1998-02-10T13:28:06Z</cp:lastPrinted>
  <dcterms:created xsi:type="dcterms:W3CDTF">2009-07-15T16:38:20Z</dcterms:created>
  <dcterms:modified xsi:type="dcterms:W3CDTF">2019-01-16T13:01:08Z</dcterms:modified>
</cp:coreProperties>
</file>