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>
        <p:scale>
          <a:sx n="70" d="100"/>
          <a:sy n="70" d="100"/>
        </p:scale>
        <p:origin x="-1812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802.11-19/0175r0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6-coming-in-20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</a:t>
            </a:r>
            <a:r>
              <a:rPr lang="en-US" altLang="en-US" sz="1800" dirty="0" smtClean="0"/>
              <a:t> 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2019-01-16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22</a:t>
            </a:r>
            <a:r>
              <a:rPr lang="en-US" altLang="en-US" sz="2600" b="0" baseline="30000" dirty="0" smtClean="0"/>
              <a:t>nd</a:t>
            </a:r>
            <a:r>
              <a:rPr lang="en-US" altLang="en-US" sz="2600" b="0" dirty="0" smtClean="0"/>
              <a:t> Oct 2018 in Cannes France.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>
              <a:defRPr/>
            </a:pPr>
            <a:r>
              <a:rPr lang="en-US" altLang="en-US" dirty="0" smtClean="0"/>
              <a:t>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Jan 2019 </a:t>
            </a:r>
            <a:r>
              <a:rPr lang="en-US" altLang="en-US" dirty="0" smtClean="0"/>
              <a:t>Wi-Fi </a:t>
            </a:r>
            <a:r>
              <a:rPr lang="en-US" altLang="en-US" dirty="0"/>
              <a:t>CERTIFIED 6™ coming in 2019 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sz="1500" dirty="0">
                <a:hlinkClick r:id="rId3"/>
              </a:rPr>
              <a:t>https://</a:t>
            </a:r>
            <a:r>
              <a:rPr lang="en-US" altLang="en-US" sz="1500" dirty="0" smtClean="0">
                <a:hlinkClick r:id="rId3"/>
              </a:rPr>
              <a:t>www.wi-fi.org/news-events/newsroom/wi-fi-certified-6-coming-in-2019</a:t>
            </a:r>
            <a:r>
              <a:rPr lang="en-US" altLang="en-US" sz="1500" dirty="0" smtClean="0"/>
              <a:t> </a:t>
            </a:r>
            <a:endParaRPr lang="en-US" altLang="en-US" sz="1700" dirty="0" smtClean="0"/>
          </a:p>
          <a:p>
            <a:pPr lvl="2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</a:t>
            </a:r>
            <a:r>
              <a:rPr lang="en-US" altLang="en-US" sz="1800" dirty="0" smtClean="0"/>
              <a:t>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Mar 2019 in Shanghai China.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220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2019-01-16T02:52:04Z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