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84" r:id="rId15"/>
    <p:sldId id="26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>
      <p:cViewPr varScale="1">
        <p:scale>
          <a:sx n="78" d="100"/>
          <a:sy n="78" d="100"/>
        </p:scale>
        <p:origin x="1272" y="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3393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9-0137r2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mechanisms </a:t>
            </a:r>
            <a:r>
              <a:rPr lang="en-US" altLang="zh-CN" b="0" dirty="0"/>
              <a:t>to minimize </a:t>
            </a:r>
            <a:r>
              <a:rPr lang="en-US" b="0" dirty="0"/>
              <a:t>the worst-case latency, low jitter and reliability requirements identified in the RTA TIG report (11-18-2009-r4)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 34</a:t>
            </a:r>
          </a:p>
          <a:p>
            <a:pPr marL="0" indent="0"/>
            <a:r>
              <a:rPr lang="en-US" b="0" dirty="0"/>
              <a:t>B: No 0</a:t>
            </a:r>
          </a:p>
          <a:p>
            <a:pPr marL="0" indent="0"/>
            <a:r>
              <a:rPr lang="en-US" b="0" dirty="0"/>
              <a:t>C: Abstain 4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  <a:br>
              <a:rPr lang="en-US" dirty="0"/>
            </a:br>
            <a:r>
              <a:rPr lang="en-US" dirty="0"/>
              <a:t>(From RTA TIG 1-15-19)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altLang="zh-CN" b="0" dirty="0"/>
              <a:t>EHT SG</a:t>
            </a:r>
            <a:r>
              <a:rPr lang="en-US" b="0" dirty="0"/>
              <a:t> should consider mechanisms </a:t>
            </a:r>
            <a:r>
              <a:rPr lang="en-US" altLang="zh-CN" b="0" dirty="0"/>
              <a:t>to minimize </a:t>
            </a:r>
            <a:r>
              <a:rPr lang="en-US" b="0" dirty="0"/>
              <a:t>the worst-case latency, low jitter and reliability requirements identified in the RTA TIG report (11-18-2009-r4)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 - 86</a:t>
            </a:r>
          </a:p>
          <a:p>
            <a:pPr marL="0" indent="0"/>
            <a:r>
              <a:rPr lang="en-US" b="0" dirty="0"/>
              <a:t>B: No -0</a:t>
            </a:r>
          </a:p>
          <a:p>
            <a:pPr marL="0" indent="0"/>
            <a:r>
              <a:rPr lang="en-US" b="0" dirty="0"/>
              <a:t>C: Abstain - 7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  <a:br>
              <a:rPr lang="en-US" dirty="0"/>
            </a:br>
            <a:r>
              <a:rPr lang="en-US" dirty="0"/>
              <a:t>(From EHT SG)</a:t>
            </a:r>
          </a:p>
        </p:txBody>
      </p:sp>
    </p:spTree>
    <p:extLst>
      <p:ext uri="{BB962C8B-B14F-4D97-AF65-F5344CB8AC3E}">
        <p14:creationId xmlns:p14="http://schemas.microsoft.com/office/powerpoint/2010/main" val="51326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46493</TotalTime>
  <Words>876</Words>
  <Application>Microsoft Office PowerPoint</Application>
  <PresentationFormat>On-screen Show (4:3)</PresentationFormat>
  <Paragraphs>180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Presentation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 (From RTA TIG 1-15-19)</vt:lpstr>
      <vt:lpstr>Straw poll (From EHT SG)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Jones, Allan</cp:lastModifiedBy>
  <cp:revision>103</cp:revision>
  <cp:lastPrinted>1601-01-01T00:00:00Z</cp:lastPrinted>
  <dcterms:created xsi:type="dcterms:W3CDTF">2018-07-29T21:13:13Z</dcterms:created>
  <dcterms:modified xsi:type="dcterms:W3CDTF">2019-01-16T22:39:26Z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2019-01-15 14:35:42Z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