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2" r:id="rId3"/>
    <p:sldId id="382" r:id="rId4"/>
    <p:sldId id="383" r:id="rId5"/>
    <p:sldId id="381" r:id="rId6"/>
    <p:sldId id="363" r:id="rId7"/>
    <p:sldId id="366" r:id="rId8"/>
    <p:sldId id="377" r:id="rId9"/>
    <p:sldId id="378" r:id="rId10"/>
    <p:sldId id="380" r:id="rId11"/>
    <p:sldId id="370" r:id="rId12"/>
    <p:sldId id="372" r:id="rId13"/>
    <p:sldId id="369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CC99"/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7" d="100"/>
          <a:sy n="67" d="100"/>
        </p:scale>
        <p:origin x="4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802.11-19/0110r0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January 2019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RTA can fit to </a:t>
            </a:r>
            <a:r>
              <a:rPr lang="en-US" dirty="0" smtClean="0"/>
              <a:t>802.11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2019-01-14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more challenging goal might help grow the community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If we truly believe that there is a strong need to satisfy challenging low-latency and robustness requirements, it might be better to forget everything about 802.11 backward compatibility…</a:t>
            </a:r>
          </a:p>
          <a:p>
            <a:pPr lvl="1"/>
            <a:r>
              <a:rPr lang="en-US" sz="1600" dirty="0" smtClean="0"/>
              <a:t>Pros</a:t>
            </a:r>
            <a:r>
              <a:rPr lang="en-US" sz="1600" dirty="0"/>
              <a:t>:</a:t>
            </a:r>
          </a:p>
          <a:p>
            <a:pPr lvl="2"/>
            <a:r>
              <a:rPr lang="en-US" sz="1600" dirty="0" smtClean="0"/>
              <a:t>Maybe possible to design truly optimized specification</a:t>
            </a:r>
          </a:p>
          <a:p>
            <a:pPr lvl="1"/>
            <a:r>
              <a:rPr lang="en-US" sz="1600" dirty="0" smtClean="0"/>
              <a:t>Cons</a:t>
            </a:r>
            <a:r>
              <a:rPr lang="en-US" sz="1600" dirty="0"/>
              <a:t>:</a:t>
            </a:r>
          </a:p>
          <a:p>
            <a:pPr lvl="2"/>
            <a:r>
              <a:rPr lang="en-US" sz="1600" dirty="0" smtClean="0"/>
              <a:t>Could be hard to obtain support on this direction from 802.11 community 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1979712" y="4509120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79712" y="4946338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79712" y="5382833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79712" y="5817330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59353" y="4602989"/>
            <a:ext cx="1639197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067944" y="4946337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067944" y="5817330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96136" y="4511841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59832" y="5021018"/>
            <a:ext cx="3024336" cy="1144286"/>
          </a:xfrm>
          <a:prstGeom prst="rect">
            <a:avLst/>
          </a:prstGeom>
          <a:solidFill>
            <a:srgbClr val="FFC000">
              <a:alpha val="8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RTA: Brand new 802.11</a:t>
            </a:r>
          </a:p>
        </p:txBody>
      </p:sp>
      <p:sp>
        <p:nvSpPr>
          <p:cNvPr id="15" name="Up-Down Arrow 14"/>
          <p:cNvSpPr/>
          <p:nvPr/>
        </p:nvSpPr>
        <p:spPr bwMode="auto">
          <a:xfrm>
            <a:off x="3699717" y="4803394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3121564" y="4819842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Up-Down Arrow 16"/>
          <p:cNvSpPr/>
          <p:nvPr/>
        </p:nvSpPr>
        <p:spPr bwMode="auto">
          <a:xfrm rot="16200000">
            <a:off x="6040098" y="5026566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2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Walked through some options for 802.11 to develop real-time technology</a:t>
            </a:r>
          </a:p>
          <a:p>
            <a:r>
              <a:rPr lang="en-US" dirty="0" smtClean="0"/>
              <a:t>RTA TIG may want to discuss as a group which option would be beneficial to the community while maintaining reasonable/viable project scope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Which option do you think that 802.11 should take?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RTA defines whole real time functionality (forget about EHT)</a:t>
            </a:r>
          </a:p>
          <a:p>
            <a:pPr lvl="1"/>
            <a:r>
              <a:rPr lang="en-US" dirty="0" smtClean="0"/>
              <a:t>Let EHT work on the real time capability and do nothing else</a:t>
            </a:r>
          </a:p>
          <a:p>
            <a:pPr lvl="1"/>
            <a:r>
              <a:rPr lang="en-US" dirty="0" smtClean="0"/>
              <a:t>RTA defines higher MAC/MLME/SME functionality, whereas soliciting EHT to work on real time lower MAC/PHY technology</a:t>
            </a:r>
          </a:p>
          <a:p>
            <a:pPr lvl="1"/>
            <a:r>
              <a:rPr lang="en-US" dirty="0" smtClean="0"/>
              <a:t>Define a whole new MAC/PHY spec from scratch</a:t>
            </a:r>
          </a:p>
          <a:p>
            <a:pPr lvl="1"/>
            <a:r>
              <a:rPr lang="en-US" dirty="0" smtClean="0"/>
              <a:t>Need more discussion: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07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</a:t>
            </a:r>
            <a:r>
              <a:rPr lang="en-US" sz="2000" b="0" dirty="0" smtClean="0"/>
              <a:t>802.11-18/1542r2, “Time-Aware Traffic Shaping over 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[2] IEEE 802.11-18/1972r7, “Thoughts on RTA development,” Kazuyuki Sakoda, et.al.</a:t>
            </a:r>
          </a:p>
          <a:p>
            <a:r>
              <a:rPr lang="en-US" sz="2000" b="0" dirty="0" smtClean="0"/>
              <a:t>[3] IEEE 802.11-18/1263r3, “EHT SG formation Motion,” Ron </a:t>
            </a:r>
            <a:r>
              <a:rPr lang="en-US" sz="2000" b="0" dirty="0" err="1" smtClean="0"/>
              <a:t>Porat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[4] </a:t>
            </a:r>
            <a:r>
              <a:rPr lang="en-US" sz="2000" b="0" dirty="0"/>
              <a:t>Draft </a:t>
            </a:r>
            <a:r>
              <a:rPr lang="en-US" sz="2000" b="0" dirty="0" smtClean="0"/>
              <a:t>P802.11REVmd D2.0</a:t>
            </a:r>
            <a:endParaRPr lang="en-US" sz="2000" b="0" dirty="0"/>
          </a:p>
          <a:p>
            <a:r>
              <a:rPr lang="en-US" sz="2000" b="0" dirty="0" smtClean="0"/>
              <a:t>[5</a:t>
            </a:r>
            <a:r>
              <a:rPr lang="en-US" sz="2000" b="0" dirty="0"/>
              <a:t>] IEEE </a:t>
            </a:r>
            <a:r>
              <a:rPr lang="en-US" sz="2000" b="0" dirty="0" smtClean="0"/>
              <a:t>802.11-18/1231r1, “EHT draft proposed PAR,” Laurent </a:t>
            </a:r>
            <a:r>
              <a:rPr lang="en-US" sz="2000" b="0" dirty="0" err="1" smtClean="0"/>
              <a:t>Cariou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RTA TIG studied applications requiring low latency capability</a:t>
            </a:r>
          </a:p>
          <a:p>
            <a:r>
              <a:rPr lang="en-US" sz="2000" dirty="0" smtClean="0"/>
              <a:t>As presented in [1], it is desirable that this 802.11 </a:t>
            </a:r>
            <a:r>
              <a:rPr lang="en-US" sz="2000" dirty="0" smtClean="0"/>
              <a:t>amendment should </a:t>
            </a:r>
            <a:r>
              <a:rPr lang="en-US" sz="2000" dirty="0" smtClean="0"/>
              <a:t>define a technology that is aligned with 802.1 TSN</a:t>
            </a:r>
          </a:p>
          <a:p>
            <a:r>
              <a:rPr lang="en-US" sz="2000" dirty="0" smtClean="0"/>
              <a:t>Some additional APIs might be </a:t>
            </a:r>
            <a:r>
              <a:rPr lang="en-US" sz="2000" dirty="0" smtClean="0"/>
              <a:t>useful, </a:t>
            </a:r>
            <a:r>
              <a:rPr lang="en-US" sz="2000" dirty="0" smtClean="0"/>
              <a:t>particularly for 802.11 networks as discussed in [2]</a:t>
            </a:r>
          </a:p>
          <a:p>
            <a:r>
              <a:rPr lang="en-US" sz="2000" dirty="0" smtClean="0"/>
              <a:t>In parallel, we see that EHT TIG/SG is also trying to embrace low latency capability as a part of the project scope [3]</a:t>
            </a:r>
          </a:p>
          <a:p>
            <a:r>
              <a:rPr lang="en-US" sz="2000" dirty="0" smtClean="0"/>
              <a:t>It would be useful to have </a:t>
            </a:r>
            <a:r>
              <a:rPr lang="en-US" sz="2000" dirty="0"/>
              <a:t>some discussion </a:t>
            </a:r>
            <a:r>
              <a:rPr lang="en-US" sz="2000" dirty="0" smtClean="0"/>
              <a:t>regarding the possible approaches for 802.11 to define </a:t>
            </a:r>
            <a:r>
              <a:rPr lang="en-US" sz="2000" dirty="0"/>
              <a:t>real time technology as a part of the 802.11 standard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: TSN compatibility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9807" y="6486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What is suggested by [1]:</a:t>
            </a:r>
          </a:p>
          <a:p>
            <a:pPr lvl="1"/>
            <a:r>
              <a:rPr lang="en-US" sz="1600" dirty="0"/>
              <a:t>802.11 should define compatible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features </a:t>
            </a:r>
            <a:r>
              <a:rPr lang="en-US" sz="1600" dirty="0"/>
              <a:t>with 802.1 TSN, such as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Time-Aware </a:t>
            </a:r>
            <a:r>
              <a:rPr lang="en-US" sz="1600" dirty="0"/>
              <a:t>Traffic Shaping</a:t>
            </a:r>
          </a:p>
          <a:p>
            <a:pPr lvl="1"/>
            <a:r>
              <a:rPr lang="en-US" sz="1600" dirty="0"/>
              <a:t>This type of technology should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be </a:t>
            </a:r>
            <a:r>
              <a:rPr lang="en-US" sz="1600" dirty="0"/>
              <a:t>PHY/Lower MAC independent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2000" dirty="0" smtClean="0"/>
              <a:t>RTA technology coverage: </a:t>
            </a:r>
          </a:p>
          <a:p>
            <a:pPr lvl="1"/>
            <a:endParaRPr lang="en-US" sz="1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738665"/>
            <a:ext cx="4759057" cy="16626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03648" y="5898758"/>
            <a:ext cx="1201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PHY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5191412"/>
            <a:ext cx="1259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MAC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403648" y="448406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Higher Layer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059832" y="4470777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59832" y="4907995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059832" y="5344490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059832" y="5778987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7769" y="4564646"/>
            <a:ext cx="1660902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48064" y="4907994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148064" y="5778987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876256" y="4473498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390903" y="4982675"/>
            <a:ext cx="1405233" cy="28803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RTA</a:t>
            </a:r>
          </a:p>
        </p:txBody>
      </p:sp>
      <p:sp>
        <p:nvSpPr>
          <p:cNvPr id="17" name="Up-Down Arrow 16"/>
          <p:cNvSpPr/>
          <p:nvPr/>
        </p:nvSpPr>
        <p:spPr bwMode="auto">
          <a:xfrm>
            <a:off x="4779837" y="4765051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Up-Down Arrow 19"/>
          <p:cNvSpPr/>
          <p:nvPr/>
        </p:nvSpPr>
        <p:spPr bwMode="auto">
          <a:xfrm>
            <a:off x="4779836" y="5215030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: Additional API?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If we add additional API similar to TSPEC [4], 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RTA technology coverage: </a:t>
            </a:r>
          </a:p>
          <a:p>
            <a:pPr lvl="1"/>
            <a:endParaRPr lang="en-US" sz="16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252687"/>
            <a:ext cx="7019925" cy="8858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03648" y="5898758"/>
            <a:ext cx="1201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PHY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5191412"/>
            <a:ext cx="1259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MAC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448406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Higher Layer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059832" y="4470777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059832" y="4907995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59832" y="5344490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9832" y="5778987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39473" y="4564646"/>
            <a:ext cx="1639197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148064" y="4907994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148064" y="5778987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876256" y="4473498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139952" y="4982675"/>
            <a:ext cx="3024336" cy="28803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RTA</a:t>
            </a:r>
          </a:p>
        </p:txBody>
      </p:sp>
      <p:sp>
        <p:nvSpPr>
          <p:cNvPr id="21" name="Up-Down Arrow 20"/>
          <p:cNvSpPr/>
          <p:nvPr/>
        </p:nvSpPr>
        <p:spPr bwMode="auto">
          <a:xfrm>
            <a:off x="4779837" y="4765051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Up-Down Arrow 21"/>
          <p:cNvSpPr/>
          <p:nvPr/>
        </p:nvSpPr>
        <p:spPr bwMode="auto">
          <a:xfrm>
            <a:off x="4779836" y="5215030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Up-Down Arrow 22"/>
          <p:cNvSpPr/>
          <p:nvPr/>
        </p:nvSpPr>
        <p:spPr bwMode="auto">
          <a:xfrm>
            <a:off x="4201684" y="4781499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Up-Down Arrow 23"/>
          <p:cNvSpPr/>
          <p:nvPr/>
        </p:nvSpPr>
        <p:spPr bwMode="auto">
          <a:xfrm rot="16200000">
            <a:off x="7120218" y="4988223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EHT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EHT might be developing real-time technology [3]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However, draft PAR proposal [5] does not include real time capability in its scope…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RTA technology coverage: </a:t>
            </a:r>
          </a:p>
          <a:p>
            <a:pPr lvl="1"/>
            <a:endParaRPr lang="en-US" sz="16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403648" y="6009109"/>
            <a:ext cx="1201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PHY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5301763"/>
            <a:ext cx="1259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MAC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4594417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Higher Layer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059832" y="4581128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059832" y="5018346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59832" y="5454841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9832" y="5889338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39473" y="4674997"/>
            <a:ext cx="1639197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148064" y="5018345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148064" y="5889338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876256" y="4583849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139952" y="5093025"/>
            <a:ext cx="3024336" cy="1042409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RTA??</a:t>
            </a:r>
          </a:p>
        </p:txBody>
      </p:sp>
      <p:sp>
        <p:nvSpPr>
          <p:cNvPr id="21" name="Up-Down Arrow 20"/>
          <p:cNvSpPr/>
          <p:nvPr/>
        </p:nvSpPr>
        <p:spPr bwMode="auto">
          <a:xfrm>
            <a:off x="4779837" y="4875402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Up-Down Arrow 22"/>
          <p:cNvSpPr/>
          <p:nvPr/>
        </p:nvSpPr>
        <p:spPr bwMode="auto">
          <a:xfrm>
            <a:off x="4201684" y="4891850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Up-Down Arrow 23"/>
          <p:cNvSpPr/>
          <p:nvPr/>
        </p:nvSpPr>
        <p:spPr bwMode="auto">
          <a:xfrm rot="16200000">
            <a:off x="7120218" y="5098574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3078250"/>
            <a:ext cx="4476750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780" y="2058621"/>
            <a:ext cx="4844380" cy="67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09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Different approaches potentially exist to achieve similar outcomes regarding RTA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1403648" y="4293096"/>
            <a:ext cx="64807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dirty="0"/>
              <a:t>Review and discuss the alternatives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real-time technology solely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If RTA becomes solo project:</a:t>
            </a:r>
          </a:p>
          <a:p>
            <a:pPr lvl="1"/>
            <a:r>
              <a:rPr lang="en-US" sz="1600" dirty="0" smtClean="0"/>
              <a:t>Pros:</a:t>
            </a:r>
          </a:p>
          <a:p>
            <a:pPr lvl="2"/>
            <a:r>
              <a:rPr lang="en-US" sz="1600" dirty="0" smtClean="0"/>
              <a:t>We can secure real-time capability in the specification</a:t>
            </a:r>
          </a:p>
          <a:p>
            <a:pPr lvl="2"/>
            <a:r>
              <a:rPr lang="en-US" sz="1600" dirty="0" smtClean="0"/>
              <a:t>The solution </a:t>
            </a:r>
            <a:r>
              <a:rPr lang="en-US" sz="1600" dirty="0" smtClean="0"/>
              <a:t>could/should </a:t>
            </a:r>
            <a:r>
              <a:rPr lang="en-US" sz="1600" dirty="0" smtClean="0"/>
              <a:t>be band agnostic</a:t>
            </a:r>
          </a:p>
          <a:p>
            <a:pPr lvl="1"/>
            <a:r>
              <a:rPr lang="en-US" sz="1600" dirty="0" smtClean="0"/>
              <a:t>Cons:</a:t>
            </a:r>
          </a:p>
          <a:p>
            <a:pPr lvl="2"/>
            <a:r>
              <a:rPr lang="en-US" sz="1600" dirty="0"/>
              <a:t>The coverage of the technology might be limited in some way, i.e., try to reuse existing </a:t>
            </a:r>
            <a:r>
              <a:rPr lang="en-US" sz="1600" dirty="0" smtClean="0"/>
              <a:t>components; not requiring hardware changes</a:t>
            </a:r>
            <a:r>
              <a:rPr lang="en-US" sz="1600" dirty="0" smtClean="0"/>
              <a:t>…</a:t>
            </a:r>
          </a:p>
          <a:p>
            <a:pPr lvl="2"/>
            <a:r>
              <a:rPr lang="en-US" sz="1600" dirty="0"/>
              <a:t>May not deliver best possible latency improvements if not tightly coupled to specific </a:t>
            </a:r>
            <a:r>
              <a:rPr lang="en-US" sz="1600" dirty="0" smtClean="0"/>
              <a:t>MAC/PHY</a:t>
            </a:r>
          </a:p>
          <a:p>
            <a:pPr lvl="2"/>
            <a:endParaRPr lang="en-US" sz="16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979712" y="4509120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79712" y="4946338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79712" y="5382833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79712" y="5817330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59353" y="4602989"/>
            <a:ext cx="1639197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067944" y="4946337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067944" y="5817330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96136" y="4511841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59832" y="5021018"/>
            <a:ext cx="3024336" cy="28803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RTA</a:t>
            </a:r>
          </a:p>
        </p:txBody>
      </p:sp>
      <p:sp>
        <p:nvSpPr>
          <p:cNvPr id="15" name="Up-Down Arrow 14"/>
          <p:cNvSpPr/>
          <p:nvPr/>
        </p:nvSpPr>
        <p:spPr bwMode="auto">
          <a:xfrm>
            <a:off x="3699717" y="4803394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3699716" y="5253373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Up-Down Arrow 16"/>
          <p:cNvSpPr/>
          <p:nvPr/>
        </p:nvSpPr>
        <p:spPr bwMode="auto">
          <a:xfrm>
            <a:off x="3121564" y="4819842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Up-Down Arrow 17"/>
          <p:cNvSpPr/>
          <p:nvPr/>
        </p:nvSpPr>
        <p:spPr bwMode="auto">
          <a:xfrm rot="16200000">
            <a:off x="6040098" y="5026566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EHT work on everything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If </a:t>
            </a:r>
            <a:r>
              <a:rPr lang="en-US" sz="2000" dirty="0" smtClean="0"/>
              <a:t>it is decided </a:t>
            </a:r>
            <a:r>
              <a:rPr lang="en-US" sz="2000" dirty="0" smtClean="0"/>
              <a:t>to have EHT </a:t>
            </a:r>
            <a:r>
              <a:rPr lang="en-US" sz="2000" dirty="0" smtClean="0"/>
              <a:t>work on real time technology</a:t>
            </a:r>
          </a:p>
          <a:p>
            <a:pPr lvl="1"/>
            <a:r>
              <a:rPr lang="en-US" sz="1600" dirty="0"/>
              <a:t>Pros:</a:t>
            </a:r>
          </a:p>
          <a:p>
            <a:pPr lvl="2"/>
            <a:r>
              <a:rPr lang="en-US" sz="1600" dirty="0"/>
              <a:t>We can </a:t>
            </a:r>
            <a:r>
              <a:rPr lang="en-US" sz="1600" dirty="0" smtClean="0"/>
              <a:t>modify Lower MAC and PHY as needed</a:t>
            </a:r>
          </a:p>
          <a:p>
            <a:pPr lvl="1"/>
            <a:r>
              <a:rPr lang="en-US" sz="1600" dirty="0" smtClean="0"/>
              <a:t>Cons</a:t>
            </a:r>
            <a:r>
              <a:rPr lang="en-US" sz="1600" dirty="0"/>
              <a:t>:</a:t>
            </a:r>
          </a:p>
          <a:p>
            <a:pPr lvl="2"/>
            <a:r>
              <a:rPr lang="en-US" sz="1600" dirty="0" smtClean="0"/>
              <a:t>Not clear if EHT will put emphasis on real time capability</a:t>
            </a:r>
          </a:p>
          <a:p>
            <a:pPr lvl="2"/>
            <a:r>
              <a:rPr lang="en-US" sz="1600" dirty="0" smtClean="0"/>
              <a:t>The solution will be operating band specific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03648" y="6009109"/>
            <a:ext cx="1201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PHY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5301763"/>
            <a:ext cx="1259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802.11 MAC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4594417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Higher Layer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059832" y="4581128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59832" y="5018346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059832" y="5454841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59832" y="5889338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439473" y="4674997"/>
            <a:ext cx="1639197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148064" y="5018345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148064" y="5889338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876256" y="4583849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39952" y="5093025"/>
            <a:ext cx="3024336" cy="1042409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EHT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Real-time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 feature?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?</a:t>
            </a:r>
          </a:p>
        </p:txBody>
      </p:sp>
      <p:sp>
        <p:nvSpPr>
          <p:cNvPr id="18" name="Up-Down Arrow 17"/>
          <p:cNvSpPr/>
          <p:nvPr/>
        </p:nvSpPr>
        <p:spPr bwMode="auto">
          <a:xfrm>
            <a:off x="4779837" y="4875402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Up-Down Arrow 18"/>
          <p:cNvSpPr/>
          <p:nvPr/>
        </p:nvSpPr>
        <p:spPr bwMode="auto">
          <a:xfrm>
            <a:off x="4201684" y="4891850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Up-Down Arrow 19"/>
          <p:cNvSpPr/>
          <p:nvPr/>
        </p:nvSpPr>
        <p:spPr bwMode="auto">
          <a:xfrm rot="16200000">
            <a:off x="7120218" y="5098574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7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</a:t>
            </a:r>
            <a:r>
              <a:rPr lang="en-US" dirty="0" smtClean="0"/>
              <a:t>advanced option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We should be able to leverage both RTA focused project deliverable and EHT deliverable</a:t>
            </a:r>
          </a:p>
          <a:p>
            <a:pPr lvl="1"/>
            <a:r>
              <a:rPr lang="en-US" sz="1600" dirty="0" smtClean="0"/>
              <a:t>Pros:</a:t>
            </a:r>
          </a:p>
          <a:p>
            <a:pPr lvl="2"/>
            <a:r>
              <a:rPr lang="en-US" sz="1600" dirty="0" smtClean="0"/>
              <a:t>Real time technology could be defined as band agnostic framework</a:t>
            </a:r>
          </a:p>
          <a:p>
            <a:pPr lvl="2"/>
            <a:r>
              <a:rPr lang="en-US" sz="1600" dirty="0" smtClean="0"/>
              <a:t>We can leverage advanced lower MAC and PHY features if EHT defines such capability</a:t>
            </a:r>
          </a:p>
          <a:p>
            <a:pPr lvl="1"/>
            <a:r>
              <a:rPr lang="en-US" sz="1600" dirty="0" smtClean="0"/>
              <a:t>Cons:</a:t>
            </a:r>
          </a:p>
          <a:p>
            <a:pPr lvl="2"/>
            <a:r>
              <a:rPr lang="en-US" sz="1600" dirty="0" smtClean="0"/>
              <a:t>Careful RTA/EHT project coordination will be necessary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979712" y="4509120"/>
            <a:ext cx="3816424" cy="436874"/>
          </a:xfrm>
          <a:prstGeom prst="rect">
            <a:avLst/>
          </a:prstGeom>
          <a:solidFill>
            <a:srgbClr val="00CC99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79712" y="4946338"/>
            <a:ext cx="2088232" cy="4258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Higher MAC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79712" y="5382833"/>
            <a:ext cx="2088232" cy="43449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Lower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79712" y="5817330"/>
            <a:ext cx="208823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59353" y="4602989"/>
            <a:ext cx="1639197" cy="28803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 Network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067944" y="4946337"/>
            <a:ext cx="1728192" cy="8603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067944" y="5817330"/>
            <a:ext cx="1728192" cy="4396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PLME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96136" y="4511841"/>
            <a:ext cx="1440160" cy="17451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59832" y="5021018"/>
            <a:ext cx="3024336" cy="28803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RTA</a:t>
            </a:r>
          </a:p>
        </p:txBody>
      </p:sp>
      <p:sp>
        <p:nvSpPr>
          <p:cNvPr id="15" name="Up-Down Arrow 14"/>
          <p:cNvSpPr/>
          <p:nvPr/>
        </p:nvSpPr>
        <p:spPr bwMode="auto">
          <a:xfrm>
            <a:off x="3699717" y="4803394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Up-Down Arrow 16"/>
          <p:cNvSpPr/>
          <p:nvPr/>
        </p:nvSpPr>
        <p:spPr bwMode="auto">
          <a:xfrm>
            <a:off x="3121564" y="4819842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Up-Down Arrow 17"/>
          <p:cNvSpPr/>
          <p:nvPr/>
        </p:nvSpPr>
        <p:spPr bwMode="auto">
          <a:xfrm rot="16200000">
            <a:off x="6040098" y="5026566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18660" y="5361318"/>
            <a:ext cx="823251" cy="825729"/>
          </a:xfrm>
          <a:prstGeom prst="rect">
            <a:avLst/>
          </a:prstGeom>
          <a:solidFill>
            <a:srgbClr val="FFC000">
              <a:alpha val="6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EHT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Real-time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Feature ??</a:t>
            </a:r>
          </a:p>
        </p:txBody>
      </p:sp>
      <p:sp>
        <p:nvSpPr>
          <p:cNvPr id="20" name="Up-Down Arrow 19"/>
          <p:cNvSpPr/>
          <p:nvPr/>
        </p:nvSpPr>
        <p:spPr bwMode="auto">
          <a:xfrm>
            <a:off x="3131840" y="5254255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3699716" y="5253373"/>
            <a:ext cx="183367" cy="262977"/>
          </a:xfrm>
          <a:prstGeom prst="upDownArrow">
            <a:avLst>
              <a:gd name="adj1" fmla="val 68429"/>
              <a:gd name="adj2" fmla="val 18670"/>
            </a:avLst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47061</TotalTime>
  <Words>768</Words>
  <Application>Microsoft Office PowerPoint</Application>
  <PresentationFormat>On-screen Show (4:3)</PresentationFormat>
  <Paragraphs>181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How RTA can fit to 802.11</vt:lpstr>
      <vt:lpstr>Introduction</vt:lpstr>
      <vt:lpstr>Recap : TSN compatibility</vt:lpstr>
      <vt:lpstr>Recap : Additional API?</vt:lpstr>
      <vt:lpstr>Recap: EHT discussion</vt:lpstr>
      <vt:lpstr>Different approaches potentially exist to achieve similar outcomes regarding RTA</vt:lpstr>
      <vt:lpstr>Define real-time technology solely</vt:lpstr>
      <vt:lpstr>Let EHT work on everything</vt:lpstr>
      <vt:lpstr>A more advanced option</vt:lpstr>
      <vt:lpstr>Or more challenging goal might help grow the community</vt:lpstr>
      <vt:lpstr>Summary</vt:lpstr>
      <vt:lpstr>Straw poll (1)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609</cp:revision>
  <cp:lastPrinted>2016-10-04T20:51:11Z</cp:lastPrinted>
  <dcterms:created xsi:type="dcterms:W3CDTF">2015-03-24T14:22:58Z</dcterms:created>
  <dcterms:modified xsi:type="dcterms:W3CDTF">2019-01-14T18:13:31Z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