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8" r:id="rId4"/>
    <p:sldId id="285" r:id="rId5"/>
    <p:sldId id="286" r:id="rId6"/>
    <p:sldId id="289" r:id="rId7"/>
    <p:sldId id="287" r:id="rId8"/>
    <p:sldId id="29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34" autoAdjust="0"/>
    <p:restoredTop sz="94643"/>
  </p:normalViewPr>
  <p:slideViewPr>
    <p:cSldViewPr>
      <p:cViewPr varScale="1">
        <p:scale>
          <a:sx n="148" d="100"/>
          <a:sy n="148" d="100"/>
        </p:scale>
        <p:origin x="67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800" dirty="0"/>
              <a:t>Proposal for </a:t>
            </a:r>
            <a:r>
              <a:rPr lang="en-GB" sz="2800" dirty="0"/>
              <a:t>Downlink Broadcast</a:t>
            </a:r>
            <a:r>
              <a:rPr lang="en-GB" altLang="ja-JP" sz="2800" dirty="0"/>
              <a:t> Requirements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843778"/>
              </p:ext>
            </p:extLst>
          </p:nvPr>
        </p:nvGraphicFramePr>
        <p:xfrm>
          <a:off x="1396026" y="2339976"/>
          <a:ext cx="6751858" cy="238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文書" r:id="rId4" imgW="8255000" imgH="2933700" progId="Word.Document.8">
                  <p:embed/>
                </p:oleObj>
              </mc:Choice>
              <mc:Fallback>
                <p:oleObj name="文書" r:id="rId4" imgW="8255000" imgH="29337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026" y="2339976"/>
                        <a:ext cx="6751858" cy="23851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proposal for downlink broadcast requirements.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9AFBC-6794-364D-BEF7-376F6721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Definitions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05A04F-460B-524F-9D7E-540031168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data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 frame which delivers broadcast content.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An AP that supports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; 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AP is the sender of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frames in downlink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 non-AP STA that supports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; 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 is the receiver of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frames in downlink use cases.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5B5303-84B5-2A4C-91A0-56FF9D4188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22515D-66A3-7443-96E3-55F89EEC4D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4F70EB-59CC-8541-9324-53BECF8BDB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29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6396A-0806-6E4C-9E05-6E3056F5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Requirement #1: Capacity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2EA7FE-81CA-BE47-89D5-7B9588B87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AP shall accommodate at least 3,000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By the simulation in 11-18/1581r0, an AP can cover 3,000m</a:t>
            </a:r>
            <a:r>
              <a:rPr kumimoji="1" lang="en-US" altLang="ja-JP" baseline="30000" dirty="0"/>
              <a:t>2 </a:t>
            </a:r>
            <a:r>
              <a:rPr kumimoji="1" lang="en-US" altLang="ja-JP" dirty="0"/>
              <a:t>(5GHz, MCS 7, Short GI, 80MHz bandwidth, 10mW)</a:t>
            </a:r>
            <a:endParaRPr kumimoji="1" lang="en-US" altLang="ja-JP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Reference: 11-18/1581r0</a:t>
            </a:r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879F4E-1572-7447-9EDD-844A30FA20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BE6023-DE41-C844-A644-1A441172D4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8770AD9-E481-8C4B-8E89-E9F9316071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6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B3A9F2-185B-2E45-BC37-F15264B4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Requirement #2: Security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608070-2C42-FB4B-8236-64483BD03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Every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 shall be authenticated to be protected from rogue-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Although higher layer protocol can provide equivalent security, it depends on higher layer protocol.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If IEEE802.11bc does not provide security mechanism and users does not care about security, it is dangerous.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Actually existing free WLAN services without security setup (IEEE802.11i) cause security issues when users use HTTP, POP, IMAP, SMTP etc. without TLS.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3D24F3-EBB8-DB42-A999-0641BAD1A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96036-1108-2348-8583-08575E2E9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ED68CD8-901D-9545-BED8-8C9CE2A484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14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BBD33E-4A57-684A-BEA1-3591D681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Requirement #3: Privacy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4C691F-69A9-FB40-B6EA-6418C4815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STAs shall have capability to receive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frames without transmission of any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By this feature, it can be completely hidden who is receiving.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This means the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 can receive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frames regardless of </a:t>
            </a:r>
            <a:r>
              <a:rPr kumimoji="1" lang="en-US" altLang="ja-JP"/>
              <a:t>the association state.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252195-814E-3F48-8CC9-8962C1E62E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766757-F0FA-C548-895F-F49AFE4C23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CA23501-1221-924D-BAA3-7B0837962A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72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B0774-F09F-DB42-A911-BF7C62FB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Requirement #4: Reliability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D344D5-554C-1646-BE3C-8691F5A45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Optional error correction mechanism should be provided to increase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Shall not modify PHY FEC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Inter-frame error correction.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e.g. transmit multiple identical frames and/or inter-frame LDPC.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6EE997-9CA5-EC46-A46D-55F5D8FE1F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39704A-9119-564F-8D79-20D01A6932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04C78CF-56D5-8C4D-8DF4-5DBEEDA5FC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54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EFDBE-9DE4-DA47-BD1E-257F4275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&amp; Questions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5053EB-E441-6445-8C2B-855F60ECE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9CD8DA-338B-864A-AB08-CD662E8EC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0984FB-77EC-E947-95C8-4C8C7E0F0D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E5E339B-C53B-724B-A97C-C14E5D99B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131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20652</TotalTime>
  <Words>411</Words>
  <Application>Microsoft Macintosh PowerPoint</Application>
  <PresentationFormat>画面に合わせる (4:3)</PresentationFormat>
  <Paragraphs>63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802-11-Submission-Koden-TI-plain</vt:lpstr>
      <vt:lpstr>文書</vt:lpstr>
      <vt:lpstr>Proposal for Downlink Broadcast Requirements</vt:lpstr>
      <vt:lpstr>Abstract</vt:lpstr>
      <vt:lpstr>Definitions</vt:lpstr>
      <vt:lpstr>Requirement #1: Capacity</vt:lpstr>
      <vt:lpstr>Requirement #2: Security</vt:lpstr>
      <vt:lpstr>Requirement #3: Privacy</vt:lpstr>
      <vt:lpstr>Requirement #4: Reliability</vt:lpstr>
      <vt:lpstr>Comments &amp; Questions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89</cp:revision>
  <cp:lastPrinted>1601-01-01T00:00:00Z</cp:lastPrinted>
  <dcterms:created xsi:type="dcterms:W3CDTF">2018-05-14T15:39:31Z</dcterms:created>
  <dcterms:modified xsi:type="dcterms:W3CDTF">2019-01-14T15:24:27Z</dcterms:modified>
  <cp:category/>
</cp:coreProperties>
</file>