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0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300" r:id="rId12"/>
    <p:sldId id="297" r:id="rId13"/>
    <p:sldId id="298" r:id="rId14"/>
    <p:sldId id="301" r:id="rId15"/>
    <p:sldId id="303" r:id="rId16"/>
    <p:sldId id="302" r:id="rId17"/>
    <p:sldId id="277" r:id="rId18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CCFF"/>
    <a:srgbClr val="FFFF00"/>
    <a:srgbClr val="66FF99"/>
    <a:srgbClr val="FF9966"/>
    <a:srgbClr val="FF9933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7869" autoAdjust="0"/>
  </p:normalViewPr>
  <p:slideViewPr>
    <p:cSldViewPr>
      <p:cViewPr varScale="1">
        <p:scale>
          <a:sx n="114" d="100"/>
          <a:sy n="114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820" y="-3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81" y="175081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/>
              <a:t>doc.: IEEE 802.11-18/0303r5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1"/>
            <a:ext cx="9232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4740" y="8997951"/>
            <a:ext cx="2005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4762" y="899795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9110" y="95707"/>
            <a:ext cx="20259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dirty="0"/>
              <a:t>doc.: IEEE 802.11-18/</a:t>
            </a:r>
            <a:r>
              <a:rPr lang="en-GB" dirty="0" err="1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701675"/>
            <a:ext cx="4637088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6104" y="9001126"/>
            <a:ext cx="24689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1985" y="296863"/>
            <a:ext cx="55978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802.11-18/0303r5</a:t>
            </a:r>
            <a:endParaRPr 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2688" y="6475413"/>
            <a:ext cx="1941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802.11-19/0091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Beamforming Gain for Distributed MIMO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 1/11/2019</a:t>
            </a:r>
            <a:endParaRPr lang="en-US" sz="2000" b="0" dirty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18458"/>
              </p:ext>
            </p:extLst>
          </p:nvPr>
        </p:nvGraphicFramePr>
        <p:xfrm>
          <a:off x="835025" y="3148013"/>
          <a:ext cx="8194675" cy="27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9" name="Document" r:id="rId4" imgW="9335202" imgH="3152104" progId="Word.Document.8">
                  <p:embed/>
                </p:oleObj>
              </mc:Choice>
              <mc:Fallback>
                <p:oleObj name="Document" r:id="rId4" imgW="9335202" imgH="315210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025" y="3148013"/>
                        <a:ext cx="8194675" cy="2760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6100" y="25704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6858C8-2BDB-4271-BDAC-A7DEA8E753F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5" y="1972811"/>
            <a:ext cx="4953000" cy="32032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60ACDD-D376-4911-9FCC-1C8A2F22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0D1F0-95F6-4FA6-9875-9EC46C2D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0" y="1981200"/>
            <a:ext cx="4419600" cy="4114800"/>
          </a:xfrm>
        </p:spPr>
        <p:txBody>
          <a:bodyPr/>
          <a:lstStyle/>
          <a:p>
            <a:r>
              <a:rPr lang="en-US" dirty="0"/>
              <a:t>If we normalize the received power, we can see the contribution from MIMO BF gain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565DB-4C62-4AA5-9DF8-C30F3E58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4D5AE-4551-4DAF-8686-E65EFDC4D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86943-DE6E-46D1-9A02-C55FF6E4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83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15F5F-3098-4654-9B79-89616A75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MIMO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7BB38-AECD-4A0D-9199-B59949EF0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appears that maximum power imbalance of 10 dB may be a good rule of thumb for distributed MIMO</a:t>
            </a:r>
          </a:p>
          <a:p>
            <a:pPr lvl="1"/>
            <a:r>
              <a:rPr lang="en-US" dirty="0"/>
              <a:t>Beyond this benefits are minimal</a:t>
            </a:r>
          </a:p>
          <a:p>
            <a:pPr lvl="1"/>
            <a:r>
              <a:rPr lang="en-US" dirty="0"/>
              <a:t>Even without taking into account protocol overhead</a:t>
            </a:r>
          </a:p>
          <a:p>
            <a:r>
              <a:rPr lang="en-US" dirty="0"/>
              <a:t>This marks areas roughly equidistant from both APs</a:t>
            </a:r>
          </a:p>
          <a:p>
            <a:pPr lvl="1"/>
            <a:r>
              <a:rPr lang="en-US" dirty="0"/>
              <a:t>i.e. “cell edges” in multi-AP deployments</a:t>
            </a:r>
          </a:p>
          <a:p>
            <a:pPr lvl="1"/>
            <a:r>
              <a:rPr lang="en-US" dirty="0"/>
              <a:t>Note that </a:t>
            </a:r>
            <a:r>
              <a:rPr lang="en-US" dirty="0" err="1"/>
              <a:t>CoMP</a:t>
            </a:r>
            <a:r>
              <a:rPr lang="en-US" dirty="0"/>
              <a:t> in LTE is mostly considered in this context as well</a:t>
            </a:r>
          </a:p>
          <a:p>
            <a:pPr lvl="1"/>
            <a:r>
              <a:rPr lang="en-US" dirty="0"/>
              <a:t>See Figures on next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C0D8C-AF33-4A26-983D-5F4A2C8C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BACA8-1637-480F-9FCB-C7043D28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0BF6-5013-4E25-870E-3638779A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8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7972B5F-AE32-4FBA-AC7D-E38A65EB9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167" y="1638139"/>
            <a:ext cx="6279642" cy="31476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B7EB8F-F385-4856-8DAD-D3E1D6B0E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imbalance – open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BAB2E-9458-4871-A86E-F19BE0928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/>
          <a:lstStyle/>
          <a:p>
            <a:r>
              <a:rPr lang="en-US" sz="2000" dirty="0"/>
              <a:t>Channel D propagation loss assumed</a:t>
            </a:r>
          </a:p>
          <a:p>
            <a:r>
              <a:rPr lang="en-US" sz="2000" dirty="0"/>
              <a:t>Area with power imbalance ≤ 10 dB roughly coincides with cell edge</a:t>
            </a:r>
          </a:p>
          <a:p>
            <a:r>
              <a:rPr lang="en-US" sz="2000" dirty="0"/>
              <a:t>Little to no gain expected </a:t>
            </a:r>
            <a:r>
              <a:rPr lang="en-US" sz="2000" u="sng" dirty="0"/>
              <a:t>inside</a:t>
            </a:r>
            <a:r>
              <a:rPr lang="en-US" sz="2000" dirty="0"/>
              <a:t> the original BSS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218B6-CD07-47DB-8892-BBED113A08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1DF50-F40A-4461-876D-905F7D4AD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15EE7-3973-4A3F-BC9A-8F17536F0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0F4672-63C9-4028-BFBA-5CCF26D00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77673"/>
            <a:ext cx="6252305" cy="31671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BFA594-A6D8-43DA-90FB-AA35EED4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imbalance – wall separation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F67BA-D9E9-45E5-AA98-F0CEDA6C0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295400"/>
          </a:xfrm>
        </p:spPr>
        <p:txBody>
          <a:bodyPr/>
          <a:lstStyle/>
          <a:p>
            <a:r>
              <a:rPr lang="en-US" dirty="0"/>
              <a:t>Channel D propagation loss + 1 wall between APs</a:t>
            </a:r>
          </a:p>
          <a:p>
            <a:r>
              <a:rPr lang="en-US" dirty="0"/>
              <a:t>Area with power imbalance ≤ 10 dB highly affected by in-home obstructions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7D001-E288-4F69-96D7-21B60120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9AA45-2AD3-4A87-A555-CE669F220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50F87-D1B8-433A-94A0-0FC519C77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93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7188B-80E9-4C0D-8C61-75F6B770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AF768-0CE1-4F2F-A534-B38D6EABE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Joint BF is affected by the separation of the distributed APs</a:t>
            </a:r>
          </a:p>
          <a:p>
            <a:pPr lvl="1"/>
            <a:r>
              <a:rPr lang="en-US" dirty="0"/>
              <a:t>Power and BF gain are a function of the distance from the STA to each of the APs</a:t>
            </a:r>
          </a:p>
          <a:p>
            <a:r>
              <a:rPr lang="en-US" dirty="0"/>
              <a:t>The power imbalance between the two APs needs to be limited to get power/BF gain</a:t>
            </a:r>
          </a:p>
          <a:p>
            <a:pPr lvl="1"/>
            <a:r>
              <a:rPr lang="en-US" dirty="0"/>
              <a:t>NOTE: this does not guarantee performance gain since MAC overhead needs to be considered as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3212B-7B34-4E0E-AB4A-46BD31C5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459CD-D291-4EEA-B900-46AEF305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B8B32-D503-4528-B4E9-5D853E38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24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7188B-80E9-4C0D-8C61-75F6B770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AF768-0CE1-4F2F-A534-B38D6EABE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Joint BF is most useful for improving “cell edge” performance</a:t>
            </a:r>
          </a:p>
          <a:p>
            <a:pPr lvl="1"/>
            <a:r>
              <a:rPr lang="en-US" dirty="0"/>
              <a:t>It does not provide uniform improvement like a single higher-order MIMO system</a:t>
            </a:r>
          </a:p>
          <a:p>
            <a:pPr lvl="1"/>
            <a:r>
              <a:rPr lang="en-US" dirty="0"/>
              <a:t>Use cases should be defined accordingly</a:t>
            </a:r>
          </a:p>
          <a:p>
            <a:pPr lvl="2"/>
            <a:r>
              <a:rPr lang="en-US" dirty="0"/>
              <a:t>E.g. hot spot</a:t>
            </a:r>
          </a:p>
          <a:p>
            <a:r>
              <a:rPr lang="en-US" dirty="0"/>
              <a:t>In In-home environments, the areas of improvement are hard to predict</a:t>
            </a:r>
          </a:p>
          <a:p>
            <a:pPr lvl="1"/>
            <a:r>
              <a:rPr lang="en-US" dirty="0"/>
              <a:t>Walls and other obstructions add to the imbalance in received power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3212B-7B34-4E0E-AB4A-46BD31C5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459CD-D291-4EEA-B900-46AEF3058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B8B32-D503-4528-B4E9-5D853E38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2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D46C0-A4E1-4107-81CE-F2C32A93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BCC04-79F4-4857-910A-739446A2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this affect Distributed MU-MIMO?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63F92-DA62-468C-BBDB-8D9CE816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745E4-5A51-4D90-BF61-4F6D3855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48594-E403-42CE-9FC0-CA313179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47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1CC49-9B00-4C81-8BBD-5C55AB14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632E-B649-4CE4-B2D9-55666C0A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[1] Discussions on Multi-AP Coordination, </a:t>
            </a:r>
            <a:r>
              <a:rPr lang="en-US" sz="2000" dirty="0"/>
              <a:t>802.11-18/1509</a:t>
            </a:r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GB" altLang="en-US" sz="2000" dirty="0"/>
              <a:t>Terminology for AP Coordination, IEEE 802.11-18/1926r2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[3] Considerations on AP Coordination, IEEE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802.11-18/1576r1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3745A-D14D-4FE0-9CF2-E421531F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4A20E-F83F-4310-B288-0375FB39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D3897-B617-4A3D-8657-B766D56B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3DC50-596B-482E-8214-14C6DB1F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F36B-184E-4D88-878A-13FE58A3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EHT has been discussing various levels of multi-AP coordination</a:t>
            </a:r>
          </a:p>
          <a:p>
            <a:pPr lvl="1"/>
            <a:r>
              <a:rPr lang="en-US" dirty="0"/>
              <a:t>Coordinated vs. joint operation</a:t>
            </a:r>
          </a:p>
          <a:p>
            <a:pPr lvl="1"/>
            <a:r>
              <a:rPr lang="en-US" dirty="0"/>
              <a:t>See [1], [2], [3] for proposed scenarios and terminology</a:t>
            </a:r>
          </a:p>
          <a:p>
            <a:r>
              <a:rPr lang="en-US" dirty="0"/>
              <a:t>“Joint” operation means that signal intended for a (single) user is transmitted from multiple APs</a:t>
            </a:r>
          </a:p>
          <a:p>
            <a:pPr lvl="1"/>
            <a:r>
              <a:rPr lang="en-US" dirty="0"/>
              <a:t>Signals combine at the receiver</a:t>
            </a:r>
          </a:p>
          <a:p>
            <a:pPr lvl="1"/>
            <a:r>
              <a:rPr lang="en-US" dirty="0"/>
              <a:t>Precoding can be applied over the combined antenna array consisting of the Tx antennas of all distributed APs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D571D-D716-469B-BC30-813A1DFE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19F1A-1B85-44BE-8722-AFD33199E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E76AA-EDD4-4D6D-BA3A-226C364E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1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D3385-FA97-443B-89B0-39228C67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0E6EE-0094-4CDE-AEE4-DA1B1E3D7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Beamforming applies BF precoding using all available antennas as a virtual single antenna array</a:t>
            </a:r>
          </a:p>
          <a:p>
            <a:r>
              <a:rPr lang="en-US" dirty="0"/>
              <a:t>Possible advantages of joint Beamforming are:</a:t>
            </a:r>
          </a:p>
          <a:p>
            <a:pPr lvl="1"/>
            <a:r>
              <a:rPr lang="en-US" dirty="0"/>
              <a:t>Increased BF gain vs. single AP</a:t>
            </a:r>
          </a:p>
          <a:p>
            <a:pPr lvl="2"/>
            <a:r>
              <a:rPr lang="en-US" dirty="0"/>
              <a:t>Higher total number of antennas available for precoding</a:t>
            </a:r>
          </a:p>
          <a:p>
            <a:pPr lvl="1"/>
            <a:r>
              <a:rPr lang="en-US" dirty="0"/>
              <a:t>Increased (combined) transmit power vs. single AP</a:t>
            </a:r>
          </a:p>
          <a:p>
            <a:pPr lvl="2"/>
            <a:r>
              <a:rPr lang="en-US" dirty="0"/>
              <a:t>Assuming each AP can transmit at the full allowed power level</a:t>
            </a:r>
          </a:p>
          <a:p>
            <a:pPr lvl="2"/>
            <a:r>
              <a:rPr lang="en-US" dirty="0"/>
              <a:t>Depends on regulatory rules for this type of deployment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B9AC7-EB58-4CB4-B8FA-2EA551BCEB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A6ADC-DCA4-430E-A9AD-71FD6221A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18935-2B35-4610-95EA-96C2C190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57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B0B9-FB2D-40C0-B69F-339F0407F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BF/power 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91241-6924-45DF-BB26-C197EE6E3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combined BF/power gain of a distributed MIMO system?</a:t>
            </a:r>
          </a:p>
          <a:p>
            <a:pPr lvl="1"/>
            <a:r>
              <a:rPr lang="en-US" dirty="0"/>
              <a:t>Antennas of distributed MIMO system are in physically different locations</a:t>
            </a:r>
          </a:p>
          <a:p>
            <a:pPr lvl="1"/>
            <a:r>
              <a:rPr lang="en-US" dirty="0"/>
              <a:t>Possibly at different distances from the target receiver</a:t>
            </a:r>
          </a:p>
          <a:p>
            <a:pPr lvl="1"/>
            <a:r>
              <a:rPr lang="en-US" dirty="0"/>
              <a:t>Receiver may see unequal power from each of the APs</a:t>
            </a:r>
          </a:p>
          <a:p>
            <a:r>
              <a:rPr lang="en-US" dirty="0"/>
              <a:t>What is the impact of the antenna separation?</a:t>
            </a:r>
          </a:p>
          <a:p>
            <a:pPr lvl="1"/>
            <a:r>
              <a:rPr lang="en-US" dirty="0"/>
              <a:t>Power gain will no longer be 3 dB</a:t>
            </a:r>
          </a:p>
          <a:p>
            <a:pPr lvl="1"/>
            <a:r>
              <a:rPr lang="en-US" dirty="0"/>
              <a:t>MIMO/BF gain is unknown</a:t>
            </a:r>
          </a:p>
          <a:p>
            <a:pPr lvl="2"/>
            <a:r>
              <a:rPr lang="en-US" dirty="0"/>
              <a:t>No simple model available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6613B-8FFA-481F-9914-B9B94332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76503-FCEF-43B5-A763-E11E6271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39DBC-9BEA-4CDE-9D85-8094EF3B2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2D71-2668-4E99-B022-0F1786C8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BF/power gain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9D985-96EA-48C6-829E-DC293C551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the submission</a:t>
            </a:r>
          </a:p>
          <a:p>
            <a:pPr lvl="1"/>
            <a:r>
              <a:rPr lang="en-US" dirty="0"/>
              <a:t>Analyze combined power gain and BF gain in cases where the distances from the distributed APs to the targeted receiver are different</a:t>
            </a:r>
          </a:p>
          <a:p>
            <a:r>
              <a:rPr lang="en-US" dirty="0"/>
              <a:t>Simplified analysis based on matrices with complex-valued Gaussian values</a:t>
            </a:r>
          </a:p>
          <a:p>
            <a:pPr lvl="1"/>
            <a:r>
              <a:rPr lang="en-US" dirty="0"/>
              <a:t>Beamforming matrices derived from SVD decomposition</a:t>
            </a:r>
          </a:p>
          <a:p>
            <a:pPr lvl="1"/>
            <a:r>
              <a:rPr lang="en-US" dirty="0"/>
              <a:t>Provides a simple test environment to understand the behavior</a:t>
            </a:r>
          </a:p>
          <a:p>
            <a:pPr lvl="2"/>
            <a:r>
              <a:rPr lang="en-US" dirty="0"/>
              <a:t>Captures the essence of BF (use of dominant singular modes)</a:t>
            </a:r>
          </a:p>
          <a:p>
            <a:r>
              <a:rPr lang="en-US" dirty="0"/>
              <a:t>Distributed APs are assumed to be 4x4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FF956-9FFA-493F-AB00-702D247BA0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51ED2-B1C4-4D89-86B7-140270FD8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856A6-2026-499F-A465-8090A4E5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9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FA7F-F4C0-42F2-BFCF-23347FE9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ABDED-A0E0-41DB-81E4-377F3901C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42" y="1600200"/>
            <a:ext cx="7772400" cy="4114800"/>
          </a:xfrm>
        </p:spPr>
        <p:txBody>
          <a:bodyPr/>
          <a:lstStyle/>
          <a:p>
            <a:r>
              <a:rPr lang="en-US" sz="2000" dirty="0"/>
              <a:t>4x4 AP to 2x2 client</a:t>
            </a:r>
          </a:p>
          <a:p>
            <a:pPr lvl="1"/>
            <a:r>
              <a:rPr lang="en-US" sz="1800" dirty="0"/>
              <a:t>Model channel as random 2x4 Gaussian matrix</a:t>
            </a:r>
          </a:p>
          <a:p>
            <a:pPr lvl="1"/>
            <a:r>
              <a:rPr lang="en-US" sz="1800" dirty="0"/>
              <a:t>4x2 BF matrix obtained from SVD of channel</a:t>
            </a:r>
          </a:p>
          <a:p>
            <a:pPr lvl="1"/>
            <a:r>
              <a:rPr lang="en-US" sz="1800" dirty="0"/>
              <a:t>Total power normalized to 1</a:t>
            </a:r>
          </a:p>
          <a:p>
            <a:r>
              <a:rPr lang="en-US" sz="2000" dirty="0"/>
              <a:t>8x8 AP to 2x2 client</a:t>
            </a:r>
          </a:p>
          <a:p>
            <a:pPr lvl="1"/>
            <a:r>
              <a:rPr lang="en-US" sz="1800" dirty="0"/>
              <a:t>Model channel as random 2x8 Gaussian matrix</a:t>
            </a:r>
          </a:p>
          <a:p>
            <a:pPr lvl="1"/>
            <a:r>
              <a:rPr lang="en-US" sz="1800" dirty="0"/>
              <a:t>8x2 BF matrix obtained from SVD of channel</a:t>
            </a:r>
          </a:p>
          <a:p>
            <a:pPr lvl="1"/>
            <a:r>
              <a:rPr lang="en-US" sz="1800" dirty="0"/>
              <a:t>Total power normalized to 1</a:t>
            </a:r>
          </a:p>
          <a:p>
            <a:r>
              <a:rPr lang="en-US" sz="2000" dirty="0"/>
              <a:t>Two distributed 4x4 APs to 2x2 client</a:t>
            </a:r>
          </a:p>
          <a:p>
            <a:pPr lvl="1"/>
            <a:r>
              <a:rPr lang="en-US" sz="1800" dirty="0"/>
              <a:t>Model channel as random 2x8 Gaussian matrix</a:t>
            </a:r>
          </a:p>
          <a:p>
            <a:pPr lvl="1"/>
            <a:r>
              <a:rPr lang="en-US" sz="1800" dirty="0"/>
              <a:t>8x2 BF matrix obtained from SVD of channel</a:t>
            </a:r>
          </a:p>
          <a:p>
            <a:pPr lvl="1"/>
            <a:r>
              <a:rPr lang="en-US" sz="1800" dirty="0"/>
              <a:t>Total power normalized to </a:t>
            </a:r>
            <a:r>
              <a:rPr lang="en-US" sz="1800" u="sng" dirty="0">
                <a:solidFill>
                  <a:srgbClr val="FF0000"/>
                </a:solidFill>
              </a:rPr>
              <a:t>2</a:t>
            </a:r>
          </a:p>
          <a:p>
            <a:pPr lvl="1"/>
            <a:r>
              <a:rPr lang="en-US" sz="1800" dirty="0"/>
              <a:t>Each subset of 4 antennas constrained to power ≤ 1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  <a:p>
            <a:pPr lvl="2"/>
            <a:endParaRPr lang="en-US" sz="1600" dirty="0"/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3E4BA-73D8-4118-8ED7-E95A2CF8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DB6D-726E-429C-986F-B0E31A05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FE0CF-314F-4E87-B00E-56428487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9C60-57CD-43A6-8B9A-EC80706B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different locations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4E4B3-3089-40F0-B233-64E6928A2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distributed MIMO, one set of 2x4 channel coefficients is attenuated to model the difference in receive power at the STA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E5E6-E4E1-48AB-ABC1-8B7FB2E4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620B-AB01-45C7-8E5C-C5C14403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34E0F-4C82-4354-820C-72DDCF4C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708CC1-51D2-418A-A834-1C1B99D7F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50" y="3342488"/>
            <a:ext cx="4705350" cy="117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BE2D8FC-E87C-45A6-961F-AB86F99FA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43" y="3733800"/>
            <a:ext cx="5508689" cy="26426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CEE6E6-2DD7-42ED-925F-3A774061C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FEC65-7B8C-4D41-B8D7-72C44774B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simulation records the total increase in received power at the target STA</a:t>
            </a:r>
          </a:p>
          <a:p>
            <a:pPr lvl="1"/>
            <a:r>
              <a:rPr lang="en-US" dirty="0"/>
              <a:t>This includes the effects of BF and transmit power level</a:t>
            </a:r>
          </a:p>
          <a:p>
            <a:r>
              <a:rPr lang="en-US" dirty="0"/>
              <a:t>This level is compared to the received power delivered by a single 4x4 AP with 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69715-1139-4052-AF8E-07401107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BFFDD-3634-4756-ADF4-626ED25D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18C3B-9037-4ED7-A13F-D00328E2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0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0D8EDCF-D549-467E-BE4A-6E0EF0F60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7" y="1905000"/>
            <a:ext cx="4874684" cy="36560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B8C33C-604D-40E8-843A-7FD9CD1F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8195E-0B34-4B2E-8EBF-C9281E1EF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2057400"/>
            <a:ext cx="4287577" cy="4114800"/>
          </a:xfrm>
        </p:spPr>
        <p:txBody>
          <a:bodyPr/>
          <a:lstStyle/>
          <a:p>
            <a:r>
              <a:rPr lang="en-US" sz="2000" dirty="0"/>
              <a:t>At equal distance, the gain is ~6 dB as expected</a:t>
            </a:r>
          </a:p>
          <a:p>
            <a:pPr lvl="1"/>
            <a:r>
              <a:rPr lang="en-US" sz="1800" dirty="0"/>
              <a:t>3 dB increased power</a:t>
            </a:r>
          </a:p>
          <a:p>
            <a:pPr lvl="1"/>
            <a:r>
              <a:rPr lang="en-US" sz="1800" dirty="0"/>
              <a:t>3 dB BF gain relative to 4x4</a:t>
            </a:r>
          </a:p>
          <a:p>
            <a:r>
              <a:rPr lang="en-US" sz="2000" dirty="0"/>
              <a:t>Advantage disappears quickly when distances are unbalanced</a:t>
            </a:r>
          </a:p>
          <a:p>
            <a:r>
              <a:rPr lang="en-US" sz="2000" dirty="0"/>
              <a:t>Below 3 dB if received powers are unbalanced by 4 dB or more</a:t>
            </a:r>
          </a:p>
          <a:p>
            <a:r>
              <a:rPr lang="en-US" sz="2000" dirty="0"/>
              <a:t>Very little gain if received powers are unbalanced by 10 dB or more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C7FD1-5BAF-4626-B7C7-7D8B3F48DC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20B9B-3DE5-43C2-99DB-363FC497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C7C64-38C7-4FEC-8BC0-4B783E9C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923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148352</TotalTime>
  <Words>981</Words>
  <Application>Microsoft Office PowerPoint</Application>
  <PresentationFormat>On-screen Show (4:3)</PresentationFormat>
  <Paragraphs>156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MS Gothic</vt:lpstr>
      <vt:lpstr>Arial Unicode MS</vt:lpstr>
      <vt:lpstr>Times New Roman</vt:lpstr>
      <vt:lpstr>Default Design</vt:lpstr>
      <vt:lpstr>Document</vt:lpstr>
      <vt:lpstr>Beamforming Gain for Distributed MIMO</vt:lpstr>
      <vt:lpstr>Introduction</vt:lpstr>
      <vt:lpstr>Joint Beamforming</vt:lpstr>
      <vt:lpstr>Distributed BF/power gain</vt:lpstr>
      <vt:lpstr>Distributed BF/power gain analysis</vt:lpstr>
      <vt:lpstr>Simulation approach</vt:lpstr>
      <vt:lpstr>Modeling different locations </vt:lpstr>
      <vt:lpstr>Simulation results</vt:lpstr>
      <vt:lpstr>Simulation Results (2)</vt:lpstr>
      <vt:lpstr>Simulation Results (3)</vt:lpstr>
      <vt:lpstr>Distributed MIMO applicability</vt:lpstr>
      <vt:lpstr>Power imbalance – open space</vt:lpstr>
      <vt:lpstr>Power imbalance – wall separation</vt:lpstr>
      <vt:lpstr>Conclusion</vt:lpstr>
      <vt:lpstr>Conclusion (2)</vt:lpstr>
      <vt:lpstr>Other Questions</vt:lpstr>
      <vt:lpstr>References</vt:lpstr>
    </vt:vector>
  </TitlesOfParts>
  <Company>HPE-Aruba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Sigurd Schelstraete</cp:lastModifiedBy>
  <cp:revision>2878</cp:revision>
  <cp:lastPrinted>2018-06-21T21:58:35Z</cp:lastPrinted>
  <dcterms:created xsi:type="dcterms:W3CDTF">1998-02-10T13:07:52Z</dcterms:created>
  <dcterms:modified xsi:type="dcterms:W3CDTF">2019-01-13T22:23:52Z</dcterms:modified>
</cp:coreProperties>
</file>