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jp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257" r:id="rId3"/>
    <p:sldId id="270" r:id="rId4"/>
    <p:sldId id="272" r:id="rId5"/>
    <p:sldId id="269" r:id="rId6"/>
    <p:sldId id="268" r:id="rId7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EF40CC2-FFBA-4E19-B94F-11D43E879B55}" v="42" dt="2019-01-12T23:53:18.36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" autoAdjust="0"/>
    <p:restoredTop sz="94660"/>
  </p:normalViewPr>
  <p:slideViewPr>
    <p:cSldViewPr>
      <p:cViewPr varScale="1">
        <p:scale>
          <a:sx n="97" d="100"/>
          <a:sy n="97" d="100"/>
        </p:scale>
        <p:origin x="1572" y="8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98" d="100"/>
          <a:sy n="98" d="100"/>
        </p:scale>
        <p:origin x="3570" y="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im Lansford" userId="a4fe446c-a46d-4105-b32e-f064615612ff" providerId="ADAL" clId="{5770B227-1FCD-4B3C-B16D-B1C475855CFB}"/>
    <pc:docChg chg="undo custSel addSld delSld modSld modMainMaster">
      <pc:chgData name="Jim Lansford" userId="a4fe446c-a46d-4105-b32e-f064615612ff" providerId="ADAL" clId="{5770B227-1FCD-4B3C-B16D-B1C475855CFB}" dt="2019-01-12T23:56:22.683" v="3074" actId="20577"/>
      <pc:docMkLst>
        <pc:docMk/>
      </pc:docMkLst>
      <pc:sldChg chg="modSp">
        <pc:chgData name="Jim Lansford" userId="a4fe446c-a46d-4105-b32e-f064615612ff" providerId="ADAL" clId="{5770B227-1FCD-4B3C-B16D-B1C475855CFB}" dt="2019-01-12T23:53:18.367" v="3014"/>
        <pc:sldMkLst>
          <pc:docMk/>
          <pc:sldMk cId="0" sldId="256"/>
        </pc:sldMkLst>
        <pc:spChg chg="mod">
          <ac:chgData name="Jim Lansford" userId="a4fe446c-a46d-4105-b32e-f064615612ff" providerId="ADAL" clId="{5770B227-1FCD-4B3C-B16D-B1C475855CFB}" dt="2019-01-12T18:01:35.219" v="75" actId="14100"/>
          <ac:spMkLst>
            <pc:docMk/>
            <pc:sldMk cId="0" sldId="256"/>
            <ac:spMk id="7" creationId="{00000000-0000-0000-0000-000000000000}"/>
          </ac:spMkLst>
        </pc:spChg>
        <pc:spChg chg="mod">
          <ac:chgData name="Jim Lansford" userId="a4fe446c-a46d-4105-b32e-f064615612ff" providerId="ADAL" clId="{5770B227-1FCD-4B3C-B16D-B1C475855CFB}" dt="2019-01-12T17:57:29.045" v="50" actId="20577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Jim Lansford" userId="a4fe446c-a46d-4105-b32e-f064615612ff" providerId="ADAL" clId="{5770B227-1FCD-4B3C-B16D-B1C475855CFB}" dt="2019-01-12T17:57:22.759" v="47" actId="20577"/>
          <ac:spMkLst>
            <pc:docMk/>
            <pc:sldMk cId="0" sldId="256"/>
            <ac:spMk id="3074" creationId="{00000000-0000-0000-0000-000000000000}"/>
          </ac:spMkLst>
        </pc:spChg>
        <pc:spChg chg="mod">
          <ac:chgData name="Jim Lansford" userId="a4fe446c-a46d-4105-b32e-f064615612ff" providerId="ADAL" clId="{5770B227-1FCD-4B3C-B16D-B1C475855CFB}" dt="2019-01-12T23:53:12.941" v="3013" actId="1076"/>
          <ac:spMkLst>
            <pc:docMk/>
            <pc:sldMk cId="0" sldId="256"/>
            <ac:spMk id="3076" creationId="{00000000-0000-0000-0000-000000000000}"/>
          </ac:spMkLst>
        </pc:spChg>
        <pc:graphicFrameChg chg="mod">
          <ac:chgData name="Jim Lansford" userId="a4fe446c-a46d-4105-b32e-f064615612ff" providerId="ADAL" clId="{5770B227-1FCD-4B3C-B16D-B1C475855CFB}" dt="2019-01-12T23:53:18.367" v="3014"/>
          <ac:graphicFrameMkLst>
            <pc:docMk/>
            <pc:sldMk cId="0" sldId="256"/>
            <ac:graphicFrameMk id="3075" creationId="{00000000-0000-0000-0000-000000000000}"/>
          </ac:graphicFrameMkLst>
        </pc:graphicFrameChg>
      </pc:sldChg>
      <pc:sldChg chg="addSp delSp modSp">
        <pc:chgData name="Jim Lansford" userId="a4fe446c-a46d-4105-b32e-f064615612ff" providerId="ADAL" clId="{5770B227-1FCD-4B3C-B16D-B1C475855CFB}" dt="2019-01-12T23:30:09.305" v="2299" actId="20577"/>
        <pc:sldMkLst>
          <pc:docMk/>
          <pc:sldMk cId="0" sldId="257"/>
        </pc:sldMkLst>
        <pc:spChg chg="mod">
          <ac:chgData name="Jim Lansford" userId="a4fe446c-a46d-4105-b32e-f064615612ff" providerId="ADAL" clId="{5770B227-1FCD-4B3C-B16D-B1C475855CFB}" dt="2019-01-12T18:04:02.684" v="385" actId="20577"/>
          <ac:spMkLst>
            <pc:docMk/>
            <pc:sldMk cId="0" sldId="257"/>
            <ac:spMk id="4" creationId="{00000000-0000-0000-0000-000000000000}"/>
          </ac:spMkLst>
        </pc:spChg>
        <pc:spChg chg="del">
          <ac:chgData name="Jim Lansford" userId="a4fe446c-a46d-4105-b32e-f064615612ff" providerId="ADAL" clId="{5770B227-1FCD-4B3C-B16D-B1C475855CFB}" dt="2019-01-12T18:01:53.144" v="77" actId="478"/>
          <ac:spMkLst>
            <pc:docMk/>
            <pc:sldMk cId="0" sldId="257"/>
            <ac:spMk id="5" creationId="{00000000-0000-0000-0000-000000000000}"/>
          </ac:spMkLst>
        </pc:spChg>
        <pc:spChg chg="add">
          <ac:chgData name="Jim Lansford" userId="a4fe446c-a46d-4105-b32e-f064615612ff" providerId="ADAL" clId="{5770B227-1FCD-4B3C-B16D-B1C475855CFB}" dt="2019-01-12T18:01:53.784" v="78"/>
          <ac:spMkLst>
            <pc:docMk/>
            <pc:sldMk cId="0" sldId="257"/>
            <ac:spMk id="7" creationId="{05378122-2356-4C33-9B61-27CD6027C6C2}"/>
          </ac:spMkLst>
        </pc:spChg>
        <pc:spChg chg="mod">
          <ac:chgData name="Jim Lansford" userId="a4fe446c-a46d-4105-b32e-f064615612ff" providerId="ADAL" clId="{5770B227-1FCD-4B3C-B16D-B1C475855CFB}" dt="2019-01-12T23:30:09.305" v="2299" actId="20577"/>
          <ac:spMkLst>
            <pc:docMk/>
            <pc:sldMk cId="0" sldId="257"/>
            <ac:spMk id="4098" creationId="{00000000-0000-0000-0000-000000000000}"/>
          </ac:spMkLst>
        </pc:spChg>
      </pc:sldChg>
      <pc:sldChg chg="addSp delSp modSp setBg">
        <pc:chgData name="Jim Lansford" userId="a4fe446c-a46d-4105-b32e-f064615612ff" providerId="ADAL" clId="{5770B227-1FCD-4B3C-B16D-B1C475855CFB}" dt="2019-01-12T23:26:49.874" v="2048" actId="14100"/>
        <pc:sldMkLst>
          <pc:docMk/>
          <pc:sldMk cId="2145051322" sldId="268"/>
        </pc:sldMkLst>
        <pc:spChg chg="mod">
          <ac:chgData name="Jim Lansford" userId="a4fe446c-a46d-4105-b32e-f064615612ff" providerId="ADAL" clId="{5770B227-1FCD-4B3C-B16D-B1C475855CFB}" dt="2019-01-12T23:26:49.874" v="2048" actId="14100"/>
          <ac:spMkLst>
            <pc:docMk/>
            <pc:sldMk cId="2145051322" sldId="268"/>
            <ac:spMk id="2" creationId="{BE4CB6E3-A2AC-45BF-BEAF-EFAACEB5AEBD}"/>
          </ac:spMkLst>
        </pc:spChg>
        <pc:spChg chg="mod">
          <ac:chgData name="Jim Lansford" userId="a4fe446c-a46d-4105-b32e-f064615612ff" providerId="ADAL" clId="{5770B227-1FCD-4B3C-B16D-B1C475855CFB}" dt="2019-01-12T18:03:39.111" v="191" actId="20577"/>
          <ac:spMkLst>
            <pc:docMk/>
            <pc:sldMk cId="2145051322" sldId="268"/>
            <ac:spMk id="4" creationId="{52C363F9-E248-4E1F-A5D0-EA96FC131C67}"/>
          </ac:spMkLst>
        </pc:spChg>
        <pc:spChg chg="mod">
          <ac:chgData name="Jim Lansford" userId="a4fe446c-a46d-4105-b32e-f064615612ff" providerId="ADAL" clId="{5770B227-1FCD-4B3C-B16D-B1C475855CFB}" dt="2019-01-12T18:04:11.444" v="397" actId="20577"/>
          <ac:spMkLst>
            <pc:docMk/>
            <pc:sldMk cId="2145051322" sldId="268"/>
            <ac:spMk id="5" creationId="{728F91A7-1735-467A-8758-80C2FDEFDC9C}"/>
          </ac:spMkLst>
        </pc:spChg>
        <pc:spChg chg="add del">
          <ac:chgData name="Jim Lansford" userId="a4fe446c-a46d-4105-b32e-f064615612ff" providerId="ADAL" clId="{5770B227-1FCD-4B3C-B16D-B1C475855CFB}" dt="2019-01-12T23:20:12.857" v="1939"/>
          <ac:spMkLst>
            <pc:docMk/>
            <pc:sldMk cId="2145051322" sldId="268"/>
            <ac:spMk id="8" creationId="{EDD68679-96B4-432B-87AD-40664DE38896}"/>
          </ac:spMkLst>
        </pc:spChg>
        <pc:spChg chg="add del mod">
          <ac:chgData name="Jim Lansford" userId="a4fe446c-a46d-4105-b32e-f064615612ff" providerId="ADAL" clId="{5770B227-1FCD-4B3C-B16D-B1C475855CFB}" dt="2019-01-12T23:20:36.113" v="1945" actId="478"/>
          <ac:spMkLst>
            <pc:docMk/>
            <pc:sldMk cId="2145051322" sldId="268"/>
            <ac:spMk id="10" creationId="{C1EFD34B-97D8-41F8-8EC1-43025E6FBA94}"/>
          </ac:spMkLst>
        </pc:spChg>
        <pc:spChg chg="add">
          <ac:chgData name="Jim Lansford" userId="a4fe446c-a46d-4105-b32e-f064615612ff" providerId="ADAL" clId="{5770B227-1FCD-4B3C-B16D-B1C475855CFB}" dt="2019-01-12T23:20:55.390" v="1946"/>
          <ac:spMkLst>
            <pc:docMk/>
            <pc:sldMk cId="2145051322" sldId="268"/>
            <ac:spMk id="12" creationId="{5BD20850-B9ED-40CD-9175-20315C3283EB}"/>
          </ac:spMkLst>
        </pc:spChg>
        <pc:graphicFrameChg chg="add del">
          <ac:chgData name="Jim Lansford" userId="a4fe446c-a46d-4105-b32e-f064615612ff" providerId="ADAL" clId="{5770B227-1FCD-4B3C-B16D-B1C475855CFB}" dt="2019-01-12T23:20:12.857" v="1939"/>
          <ac:graphicFrameMkLst>
            <pc:docMk/>
            <pc:sldMk cId="2145051322" sldId="268"/>
            <ac:graphicFrameMk id="7" creationId="{3C9FC5F0-A527-4F57-8C46-038B86C7B47B}"/>
          </ac:graphicFrameMkLst>
        </pc:graphicFrameChg>
        <pc:graphicFrameChg chg="add del mod modGraphic">
          <ac:chgData name="Jim Lansford" userId="a4fe446c-a46d-4105-b32e-f064615612ff" providerId="ADAL" clId="{5770B227-1FCD-4B3C-B16D-B1C475855CFB}" dt="2019-01-12T23:21:00.920" v="1947" actId="478"/>
          <ac:graphicFrameMkLst>
            <pc:docMk/>
            <pc:sldMk cId="2145051322" sldId="268"/>
            <ac:graphicFrameMk id="9" creationId="{8D3977B4-8717-4C58-ABE0-53C39074F70F}"/>
          </ac:graphicFrameMkLst>
        </pc:graphicFrameChg>
        <pc:graphicFrameChg chg="add mod modGraphic">
          <ac:chgData name="Jim Lansford" userId="a4fe446c-a46d-4105-b32e-f064615612ff" providerId="ADAL" clId="{5770B227-1FCD-4B3C-B16D-B1C475855CFB}" dt="2019-01-12T23:21:19.781" v="1955" actId="403"/>
          <ac:graphicFrameMkLst>
            <pc:docMk/>
            <pc:sldMk cId="2145051322" sldId="268"/>
            <ac:graphicFrameMk id="11" creationId="{B5F8F350-795D-4DA7-AD86-2143ED95DD98}"/>
          </ac:graphicFrameMkLst>
        </pc:graphicFrameChg>
      </pc:sldChg>
      <pc:sldChg chg="modSp add">
        <pc:chgData name="Jim Lansford" userId="a4fe446c-a46d-4105-b32e-f064615612ff" providerId="ADAL" clId="{5770B227-1FCD-4B3C-B16D-B1C475855CFB}" dt="2019-01-12T23:56:22.683" v="3074" actId="20577"/>
        <pc:sldMkLst>
          <pc:docMk/>
          <pc:sldMk cId="466498662" sldId="269"/>
        </pc:sldMkLst>
        <pc:spChg chg="mod">
          <ac:chgData name="Jim Lansford" userId="a4fe446c-a46d-4105-b32e-f064615612ff" providerId="ADAL" clId="{5770B227-1FCD-4B3C-B16D-B1C475855CFB}" dt="2019-01-12T23:56:22.683" v="3074" actId="20577"/>
          <ac:spMkLst>
            <pc:docMk/>
            <pc:sldMk cId="466498662" sldId="269"/>
            <ac:spMk id="2" creationId="{4C03379B-1CA9-4A89-A204-6DED1BF21F68}"/>
          </ac:spMkLst>
        </pc:spChg>
        <pc:spChg chg="mod">
          <ac:chgData name="Jim Lansford" userId="a4fe446c-a46d-4105-b32e-f064615612ff" providerId="ADAL" clId="{5770B227-1FCD-4B3C-B16D-B1C475855CFB}" dt="2019-01-12T18:03:15.672" v="146" actId="14100"/>
          <ac:spMkLst>
            <pc:docMk/>
            <pc:sldMk cId="466498662" sldId="269"/>
            <ac:spMk id="4" creationId="{A63E3044-0488-49A4-ABD7-673452409B4A}"/>
          </ac:spMkLst>
        </pc:spChg>
        <pc:spChg chg="mod">
          <ac:chgData name="Jim Lansford" userId="a4fe446c-a46d-4105-b32e-f064615612ff" providerId="ADAL" clId="{5770B227-1FCD-4B3C-B16D-B1C475855CFB}" dt="2019-01-12T18:03:23.187" v="158" actId="20577"/>
          <ac:spMkLst>
            <pc:docMk/>
            <pc:sldMk cId="466498662" sldId="269"/>
            <ac:spMk id="5" creationId="{2844CDD0-7C4A-43DB-BB77-A77FF2C209D1}"/>
          </ac:spMkLst>
        </pc:spChg>
        <pc:spChg chg="mod">
          <ac:chgData name="Jim Lansford" userId="a4fe446c-a46d-4105-b32e-f064615612ff" providerId="ADAL" clId="{5770B227-1FCD-4B3C-B16D-B1C475855CFB}" dt="2019-01-12T18:03:28.284" v="168" actId="20577"/>
          <ac:spMkLst>
            <pc:docMk/>
            <pc:sldMk cId="466498662" sldId="269"/>
            <ac:spMk id="6" creationId="{61F61584-BB06-46D0-82DD-AB25EA289B40}"/>
          </ac:spMkLst>
        </pc:spChg>
      </pc:sldChg>
      <pc:sldChg chg="addSp delSp modSp add">
        <pc:chgData name="Jim Lansford" userId="a4fe446c-a46d-4105-b32e-f064615612ff" providerId="ADAL" clId="{5770B227-1FCD-4B3C-B16D-B1C475855CFB}" dt="2019-01-12T23:55:38.660" v="3063" actId="20577"/>
        <pc:sldMkLst>
          <pc:docMk/>
          <pc:sldMk cId="2069719986" sldId="270"/>
        </pc:sldMkLst>
        <pc:spChg chg="mod ord">
          <ac:chgData name="Jim Lansford" userId="a4fe446c-a46d-4105-b32e-f064615612ff" providerId="ADAL" clId="{5770B227-1FCD-4B3C-B16D-B1C475855CFB}" dt="2019-01-12T23:55:38.660" v="3063" actId="20577"/>
          <ac:spMkLst>
            <pc:docMk/>
            <pc:sldMk cId="2069719986" sldId="270"/>
            <ac:spMk id="2" creationId="{578C14D1-E0CC-478D-A368-BBFC5CE1D0CC}"/>
          </ac:spMkLst>
        </pc:spChg>
        <pc:spChg chg="mod">
          <ac:chgData name="Jim Lansford" userId="a4fe446c-a46d-4105-b32e-f064615612ff" providerId="ADAL" clId="{5770B227-1FCD-4B3C-B16D-B1C475855CFB}" dt="2019-01-12T19:18:21.392" v="914" actId="14100"/>
          <ac:spMkLst>
            <pc:docMk/>
            <pc:sldMk cId="2069719986" sldId="270"/>
            <ac:spMk id="5" creationId="{B13E7000-584E-4211-8EC3-DED004EB1C8C}"/>
          </ac:spMkLst>
        </pc:spChg>
        <pc:spChg chg="add mod">
          <ac:chgData name="Jim Lansford" userId="a4fe446c-a46d-4105-b32e-f064615612ff" providerId="ADAL" clId="{5770B227-1FCD-4B3C-B16D-B1C475855CFB}" dt="2019-01-12T23:55:20.786" v="3052" actId="20577"/>
          <ac:spMkLst>
            <pc:docMk/>
            <pc:sldMk cId="2069719986" sldId="270"/>
            <ac:spMk id="10" creationId="{AD15972B-A37D-4736-B889-22C2C5ADDDFF}"/>
          </ac:spMkLst>
        </pc:spChg>
        <pc:picChg chg="add del mod">
          <ac:chgData name="Jim Lansford" userId="a4fe446c-a46d-4105-b32e-f064615612ff" providerId="ADAL" clId="{5770B227-1FCD-4B3C-B16D-B1C475855CFB}" dt="2019-01-12T19:15:50.483" v="771" actId="478"/>
          <ac:picMkLst>
            <pc:docMk/>
            <pc:sldMk cId="2069719986" sldId="270"/>
            <ac:picMk id="8" creationId="{2AAC5BBC-2167-45C0-8940-0E03A272343E}"/>
          </ac:picMkLst>
        </pc:picChg>
        <pc:picChg chg="add mod">
          <ac:chgData name="Jim Lansford" userId="a4fe446c-a46d-4105-b32e-f064615612ff" providerId="ADAL" clId="{5770B227-1FCD-4B3C-B16D-B1C475855CFB}" dt="2019-01-12T19:18:26.384" v="921" actId="1035"/>
          <ac:picMkLst>
            <pc:docMk/>
            <pc:sldMk cId="2069719986" sldId="270"/>
            <ac:picMk id="9" creationId="{38EFBB83-7E2B-40E8-9269-AAD53ED409A1}"/>
          </ac:picMkLst>
        </pc:picChg>
      </pc:sldChg>
      <pc:sldChg chg="modSp add">
        <pc:chgData name="Jim Lansford" userId="a4fe446c-a46d-4105-b32e-f064615612ff" providerId="ADAL" clId="{5770B227-1FCD-4B3C-B16D-B1C475855CFB}" dt="2019-01-12T23:32:30.603" v="2426" actId="20577"/>
        <pc:sldMkLst>
          <pc:docMk/>
          <pc:sldMk cId="1058521911" sldId="272"/>
        </pc:sldMkLst>
        <pc:spChg chg="mod">
          <ac:chgData name="Jim Lansford" userId="a4fe446c-a46d-4105-b32e-f064615612ff" providerId="ADAL" clId="{5770B227-1FCD-4B3C-B16D-B1C475855CFB}" dt="2019-01-12T23:32:30.603" v="2426" actId="20577"/>
          <ac:spMkLst>
            <pc:docMk/>
            <pc:sldMk cId="1058521911" sldId="272"/>
            <ac:spMk id="2" creationId="{DE52F3C0-266F-49D0-BFA1-96EEBAE1A438}"/>
          </ac:spMkLst>
        </pc:spChg>
        <pc:spChg chg="mod">
          <ac:chgData name="Jim Lansford" userId="a4fe446c-a46d-4105-b32e-f064615612ff" providerId="ADAL" clId="{5770B227-1FCD-4B3C-B16D-B1C475855CFB}" dt="2019-01-12T19:21:13.841" v="959" actId="20577"/>
          <ac:spMkLst>
            <pc:docMk/>
            <pc:sldMk cId="1058521911" sldId="272"/>
            <ac:spMk id="5" creationId="{00D674E8-4402-4AF0-85C2-08582AAEE544}"/>
          </ac:spMkLst>
        </pc:spChg>
      </pc:sldChg>
      <pc:sldMasterChg chg="addSp delSp modSp setBg modSldLayout">
        <pc:chgData name="Jim Lansford" userId="a4fe446c-a46d-4105-b32e-f064615612ff" providerId="ADAL" clId="{5770B227-1FCD-4B3C-B16D-B1C475855CFB}" dt="2019-01-12T23:25:42.438" v="1996"/>
        <pc:sldMasterMkLst>
          <pc:docMk/>
          <pc:sldMasterMk cId="0" sldId="2147483648"/>
        </pc:sldMasterMkLst>
        <pc:spChg chg="add del">
          <ac:chgData name="Jim Lansford" userId="a4fe446c-a46d-4105-b32e-f064615612ff" providerId="ADAL" clId="{5770B227-1FCD-4B3C-B16D-B1C475855CFB}" dt="2019-01-12T18:02:35.085" v="96"/>
          <ac:spMkLst>
            <pc:docMk/>
            <pc:sldMasterMk cId="0" sldId="2147483648"/>
            <ac:spMk id="11" creationId="{46E46342-ABE2-40D4-8B63-D13FD979FE10}"/>
          </ac:spMkLst>
        </pc:spChg>
        <pc:spChg chg="add del mod">
          <ac:chgData name="Jim Lansford" userId="a4fe446c-a46d-4105-b32e-f064615612ff" providerId="ADAL" clId="{5770B227-1FCD-4B3C-B16D-B1C475855CFB}" dt="2019-01-12T18:02:59.568" v="122" actId="14100"/>
          <ac:spMkLst>
            <pc:docMk/>
            <pc:sldMasterMk cId="0" sldId="2147483648"/>
            <ac:spMk id="1028" creationId="{00000000-0000-0000-0000-000000000000}"/>
          </ac:spMkLst>
        </pc:spChg>
        <pc:sldLayoutChg chg="setBg">
          <pc:chgData name="Jim Lansford" userId="a4fe446c-a46d-4105-b32e-f064615612ff" providerId="ADAL" clId="{5770B227-1FCD-4B3C-B16D-B1C475855CFB}" dt="2019-01-12T23:25:42.438" v="1996"/>
          <pc:sldLayoutMkLst>
            <pc:docMk/>
            <pc:sldMasterMk cId="0" sldId="2147483648"/>
            <pc:sldLayoutMk cId="0" sldId="2147483649"/>
          </pc:sldLayoutMkLst>
        </pc:sldLayoutChg>
        <pc:sldLayoutChg chg="addSp delSp modSp setBg">
          <pc:chgData name="Jim Lansford" userId="a4fe446c-a46d-4105-b32e-f064615612ff" providerId="ADAL" clId="{5770B227-1FCD-4B3C-B16D-B1C475855CFB}" dt="2019-01-12T23:25:42.438" v="1996"/>
          <pc:sldLayoutMkLst>
            <pc:docMk/>
            <pc:sldMasterMk cId="0" sldId="2147483648"/>
            <pc:sldLayoutMk cId="0" sldId="2147483650"/>
          </pc:sldLayoutMkLst>
          <pc:spChg chg="add">
            <ac:chgData name="Jim Lansford" userId="a4fe446c-a46d-4105-b32e-f064615612ff" providerId="ADAL" clId="{5770B227-1FCD-4B3C-B16D-B1C475855CFB}" dt="2019-01-12T18:02:14.630" v="81"/>
            <ac:spMkLst>
              <pc:docMk/>
              <pc:sldMasterMk cId="0" sldId="2147483648"/>
              <pc:sldLayoutMk cId="0" sldId="2147483650"/>
              <ac:spMk id="7" creationId="{2EE37B05-CFEE-4E00-A319-9235E80AD052}"/>
            </ac:spMkLst>
          </pc:spChg>
          <pc:spChg chg="del">
            <ac:chgData name="Jim Lansford" userId="a4fe446c-a46d-4105-b32e-f064615612ff" providerId="ADAL" clId="{5770B227-1FCD-4B3C-B16D-B1C475855CFB}" dt="2019-01-12T18:02:13.955" v="80" actId="478"/>
            <ac:spMkLst>
              <pc:docMk/>
              <pc:sldMasterMk cId="0" sldId="2147483648"/>
              <pc:sldLayoutMk cId="0" sldId="2147483650"/>
              <ac:spMk id="11" creationId="{00000000-0000-0000-0000-000000000000}"/>
            </ac:spMkLst>
          </pc:spChg>
          <pc:spChg chg="mod">
            <ac:chgData name="Jim Lansford" userId="a4fe446c-a46d-4105-b32e-f064615612ff" providerId="ADAL" clId="{5770B227-1FCD-4B3C-B16D-B1C475855CFB}" dt="2019-01-12T18:02:22.340" v="93" actId="20577"/>
            <ac:spMkLst>
              <pc:docMk/>
              <pc:sldMasterMk cId="0" sldId="2147483648"/>
              <pc:sldLayoutMk cId="0" sldId="2147483650"/>
              <ac:spMk id="12" creationId="{00000000-0000-0000-0000-000000000000}"/>
            </ac:spMkLst>
          </pc:spChg>
        </pc:sldLayoutChg>
        <pc:sldLayoutChg chg="setBg">
          <pc:chgData name="Jim Lansford" userId="a4fe446c-a46d-4105-b32e-f064615612ff" providerId="ADAL" clId="{5770B227-1FCD-4B3C-B16D-B1C475855CFB}" dt="2019-01-12T23:25:42.438" v="1996"/>
          <pc:sldLayoutMkLst>
            <pc:docMk/>
            <pc:sldMasterMk cId="0" sldId="2147483648"/>
            <pc:sldLayoutMk cId="0" sldId="2147483651"/>
          </pc:sldLayoutMkLst>
        </pc:sldLayoutChg>
        <pc:sldLayoutChg chg="setBg">
          <pc:chgData name="Jim Lansford" userId="a4fe446c-a46d-4105-b32e-f064615612ff" providerId="ADAL" clId="{5770B227-1FCD-4B3C-B16D-B1C475855CFB}" dt="2019-01-12T23:25:42.438" v="1996"/>
          <pc:sldLayoutMkLst>
            <pc:docMk/>
            <pc:sldMasterMk cId="0" sldId="2147483648"/>
            <pc:sldLayoutMk cId="0" sldId="2147483652"/>
          </pc:sldLayoutMkLst>
        </pc:sldLayoutChg>
        <pc:sldLayoutChg chg="setBg">
          <pc:chgData name="Jim Lansford" userId="a4fe446c-a46d-4105-b32e-f064615612ff" providerId="ADAL" clId="{5770B227-1FCD-4B3C-B16D-B1C475855CFB}" dt="2019-01-12T23:25:42.438" v="1996"/>
          <pc:sldLayoutMkLst>
            <pc:docMk/>
            <pc:sldMasterMk cId="0" sldId="2147483648"/>
            <pc:sldLayoutMk cId="0" sldId="2147483653"/>
          </pc:sldLayoutMkLst>
        </pc:sldLayoutChg>
        <pc:sldLayoutChg chg="setBg">
          <pc:chgData name="Jim Lansford" userId="a4fe446c-a46d-4105-b32e-f064615612ff" providerId="ADAL" clId="{5770B227-1FCD-4B3C-B16D-B1C475855CFB}" dt="2019-01-12T23:25:42.438" v="1996"/>
          <pc:sldLayoutMkLst>
            <pc:docMk/>
            <pc:sldMasterMk cId="0" sldId="2147483648"/>
            <pc:sldLayoutMk cId="0" sldId="2147483654"/>
          </pc:sldLayoutMkLst>
        </pc:sldLayoutChg>
        <pc:sldLayoutChg chg="setBg">
          <pc:chgData name="Jim Lansford" userId="a4fe446c-a46d-4105-b32e-f064615612ff" providerId="ADAL" clId="{5770B227-1FCD-4B3C-B16D-B1C475855CFB}" dt="2019-01-12T23:25:42.438" v="1996"/>
          <pc:sldLayoutMkLst>
            <pc:docMk/>
            <pc:sldMasterMk cId="0" sldId="2147483648"/>
            <pc:sldLayoutMk cId="0" sldId="2147483655"/>
          </pc:sldLayoutMkLst>
        </pc:sldLayoutChg>
        <pc:sldLayoutChg chg="setBg">
          <pc:chgData name="Jim Lansford" userId="a4fe446c-a46d-4105-b32e-f064615612ff" providerId="ADAL" clId="{5770B227-1FCD-4B3C-B16D-B1C475855CFB}" dt="2019-01-12T23:25:42.438" v="1996"/>
          <pc:sldLayoutMkLst>
            <pc:docMk/>
            <pc:sldMasterMk cId="0" sldId="2147483648"/>
            <pc:sldLayoutMk cId="0" sldId="2147483658"/>
          </pc:sldLayoutMkLst>
        </pc:sldLayoutChg>
        <pc:sldLayoutChg chg="setBg">
          <pc:chgData name="Jim Lansford" userId="a4fe446c-a46d-4105-b32e-f064615612ff" providerId="ADAL" clId="{5770B227-1FCD-4B3C-B16D-B1C475855CFB}" dt="2019-01-12T23:25:42.438" v="1996"/>
          <pc:sldLayoutMkLst>
            <pc:docMk/>
            <pc:sldMasterMk cId="0" sldId="2147483648"/>
            <pc:sldLayoutMk cId="0" sldId="2147483659"/>
          </pc:sldLayoutMkLst>
        </pc:sldLayoutChg>
        <pc:sldLayoutChg chg="setBg">
          <pc:chgData name="Jim Lansford" userId="a4fe446c-a46d-4105-b32e-f064615612ff" providerId="ADAL" clId="{5770B227-1FCD-4B3C-B16D-B1C475855CFB}" dt="2019-01-12T23:25:42.438" v="1996"/>
          <pc:sldLayoutMkLst>
            <pc:docMk/>
            <pc:sldMasterMk cId="0" sldId="2147483648"/>
            <pc:sldLayoutMk cId="2344509859" sldId="2147483660"/>
          </pc:sldLayoutMkLst>
        </pc:sldLayoutChg>
      </pc:sldMasterChg>
    </pc:docChg>
  </pc:docChgLst>
  <pc:docChgLst>
    <pc:chgData name="Jim Lansford" userId="a4fe446c-a46d-4105-b32e-f064615612ff" providerId="ADAL" clId="{3EF40CC2-FFBA-4E19-B94F-11D43E879B55}"/>
    <pc:docChg chg="modSld">
      <pc:chgData name="Jim Lansford" userId="a4fe446c-a46d-4105-b32e-f064615612ff" providerId="ADAL" clId="{3EF40CC2-FFBA-4E19-B94F-11D43E879B55}" dt="2019-01-14T19:28:50.169" v="152" actId="1035"/>
      <pc:docMkLst>
        <pc:docMk/>
      </pc:docMkLst>
      <pc:sldChg chg="modSp">
        <pc:chgData name="Jim Lansford" userId="a4fe446c-a46d-4105-b32e-f064615612ff" providerId="ADAL" clId="{3EF40CC2-FFBA-4E19-B94F-11D43E879B55}" dt="2019-01-14T19:28:50.169" v="152" actId="1035"/>
        <pc:sldMkLst>
          <pc:docMk/>
          <pc:sldMk cId="466498662" sldId="269"/>
        </pc:sldMkLst>
        <pc:spChg chg="mod">
          <ac:chgData name="Jim Lansford" userId="a4fe446c-a46d-4105-b32e-f064615612ff" providerId="ADAL" clId="{3EF40CC2-FFBA-4E19-B94F-11D43E879B55}" dt="2019-01-14T19:28:50.169" v="152" actId="1035"/>
          <ac:spMkLst>
            <pc:docMk/>
            <pc:sldMk cId="466498662" sldId="269"/>
            <ac:spMk id="2" creationId="{4C03379B-1CA9-4A89-A204-6DED1BF21F68}"/>
          </ac:spMkLst>
        </pc:spChg>
      </pc:sldChg>
      <pc:sldChg chg="modSp">
        <pc:chgData name="Jim Lansford" userId="a4fe446c-a46d-4105-b32e-f064615612ff" providerId="ADAL" clId="{3EF40CC2-FFBA-4E19-B94F-11D43E879B55}" dt="2019-01-14T19:27:31.815" v="57" actId="20577"/>
        <pc:sldMkLst>
          <pc:docMk/>
          <pc:sldMk cId="2069719986" sldId="270"/>
        </pc:sldMkLst>
        <pc:spChg chg="mod">
          <ac:chgData name="Jim Lansford" userId="a4fe446c-a46d-4105-b32e-f064615612ff" providerId="ADAL" clId="{3EF40CC2-FFBA-4E19-B94F-11D43E879B55}" dt="2019-01-14T19:27:31.815" v="57" actId="20577"/>
          <ac:spMkLst>
            <pc:docMk/>
            <pc:sldMk cId="2069719986" sldId="270"/>
            <ac:spMk id="2" creationId="{578C14D1-E0CC-478D-A368-BBFC5CE1D0CC}"/>
          </ac:spMkLst>
        </pc:spChg>
      </pc:sldChg>
      <pc:sldChg chg="modSp">
        <pc:chgData name="Jim Lansford" userId="a4fe446c-a46d-4105-b32e-f064615612ff" providerId="ADAL" clId="{3EF40CC2-FFBA-4E19-B94F-11D43E879B55}" dt="2019-01-13T01:12:08.269" v="20" actId="20577"/>
        <pc:sldMkLst>
          <pc:docMk/>
          <pc:sldMk cId="1058521911" sldId="272"/>
        </pc:sldMkLst>
        <pc:spChg chg="mod">
          <ac:chgData name="Jim Lansford" userId="a4fe446c-a46d-4105-b32e-f064615612ff" providerId="ADAL" clId="{3EF40CC2-FFBA-4E19-B94F-11D43E879B55}" dt="2019-01-13T01:12:08.269" v="20" actId="20577"/>
          <ac:spMkLst>
            <pc:docMk/>
            <pc:sldMk cId="1058521911" sldId="272"/>
            <ac:spMk id="2" creationId="{DE52F3C0-266F-49D0-BFA1-96EEBAE1A438}"/>
          </ac:spMkLst>
        </pc:spChg>
      </pc:sldChg>
    </pc:docChg>
  </pc:docChgLst>
</pc:chgInfo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1/14/2019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December 2018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/>
              <a:t>Karthik Iyer Activision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A44650-E0D1-4BFC-8A2D-AEBB8C8D71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A2272C0-CFA8-453C-86D7-28E3544D3952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December 2018</a:t>
            </a:r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278ECDF-282E-44F6-97C7-A28ADA6159AF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r>
              <a:rPr lang="en-GB"/>
              <a:t>Karthik Iyer Activision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03EFAAC-35E0-4D53-B89D-0113AA2390A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45098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January 2019</a:t>
            </a:r>
            <a:endParaRPr lang="en-GB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51A62685-CFA9-4E4A-8CA4-E01CDE66C3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2EE37B05-CFEE-4E00-A319-9235E80AD052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6858000" y="6475413"/>
            <a:ext cx="1684338" cy="153987"/>
          </a:xfrm>
          <a:prstGeom prst="rect">
            <a:avLst/>
          </a:prstGeom>
        </p:spPr>
        <p:txBody>
          <a:bodyPr/>
          <a:lstStyle/>
          <a:p>
            <a:r>
              <a:rPr lang="en-GB" dirty="0"/>
              <a:t>Jim Lansford (Qualcomm)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CF1CC39-5248-4070-BEC5-7BED9C49C8D6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December 2018</a:t>
            </a:r>
            <a:endParaRPr lang="en-GB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1F1550F-6A7E-4080-AA64-997530CB0616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r>
              <a:rPr lang="en-GB"/>
              <a:t>Karthik Iyer Activision</a:t>
            </a:r>
            <a:endParaRPr lang="en-GB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BB84F30-E4B5-41E6-B6E7-ABA252C2FBB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December 2018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/>
              <a:t>Karthik Iyer Activision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December 2018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/>
              <a:t>Karthik Iyer Activision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December 2018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/>
              <a:t>Karthik Iyer Activision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December 2018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/>
              <a:t>Karthik Iyer Activision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December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/>
              <a:t>Karthik Iyer Activision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49B1D1DC-16B6-4EB0-83BD-6EC5759312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BF4A65C4-B49F-4038-9833-8D24289076FD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December 2018</a:t>
            </a:r>
            <a:endParaRPr lang="en-GB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35F7E772-AF8F-48EF-AAC5-99F92B8C89A8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r>
              <a:rPr lang="en-GB"/>
              <a:t>Karthik Iyer Activision</a:t>
            </a:r>
            <a:endParaRPr lang="en-GB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F52530D2-D36F-498E-822C-F81BAE757EE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January 2019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6781800" y="6475413"/>
            <a:ext cx="1760538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Jim Lansford (Qualcomm)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802.11-19-0078-00-0rta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  <p:sldLayoutId id="2147483660" r:id="rId10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ISO_26262#Automotive_Safety_Integrity_Level_(ASIL)" TargetMode="External"/><Relationship Id="rId2" Type="http://schemas.openxmlformats.org/officeDocument/2006/relationships/hyperlink" Target="https://en.wikipedia.org/wiki/Automotive_Safety_Integrity_Level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en.wikipedia.org/wiki/IEEE_802.1Q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January 2019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6858000" y="6475413"/>
            <a:ext cx="1684338" cy="153987"/>
          </a:xfrm>
        </p:spPr>
        <p:txBody>
          <a:bodyPr/>
          <a:lstStyle/>
          <a:p>
            <a:r>
              <a:rPr lang="en-GB" dirty="0"/>
              <a:t>Jim Lansford (Qualcomm)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723106" y="630237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Use cases for RTA in vehicles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2019-01-14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1406442"/>
              </p:ext>
            </p:extLst>
          </p:nvPr>
        </p:nvGraphicFramePr>
        <p:xfrm>
          <a:off x="506413" y="2809875"/>
          <a:ext cx="8180387" cy="209674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Document" r:id="rId4" imgW="6603234" imgH="1693383" progId="Word.Document.8">
                  <p:embed/>
                </p:oleObj>
              </mc:Choice>
              <mc:Fallback>
                <p:oleObj name="Document" r:id="rId4" imgW="6603234" imgH="1693383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6413" y="2809875"/>
                        <a:ext cx="8180387" cy="2096741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08925" y="2233612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0813" cy="106521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marL="0" indent="0">
              <a:buNone/>
            </a:pPr>
            <a:r>
              <a:rPr lang="en-US" dirty="0"/>
              <a:t>This presentation introduces automotive use cases and market/technical requirements for time sensitive and high reliability communications inside a vehicle.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2019</a:t>
            </a:r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05378122-2356-4C33-9B61-27CD6027C6C2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6858000" y="6475413"/>
            <a:ext cx="1684338" cy="153987"/>
          </a:xfrm>
        </p:spPr>
        <p:txBody>
          <a:bodyPr/>
          <a:lstStyle/>
          <a:p>
            <a:r>
              <a:rPr lang="en-GB" dirty="0"/>
              <a:t>Jim Lansford (Qualcomm)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CA2E9079-9243-4490-9254-DECACEC7326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69F1D7-E309-4A63-908F-FB8E8DBC73F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2019</a:t>
            </a:r>
            <a:endParaRPr lang="en-GB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B13E7000-584E-4211-8EC3-DED004EB1C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609600"/>
          </a:xfrm>
        </p:spPr>
        <p:txBody>
          <a:bodyPr/>
          <a:lstStyle/>
          <a:p>
            <a:r>
              <a:rPr lang="en-US" dirty="0"/>
              <a:t>Automotive communication architecture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2A0BB1F-BF1E-4205-8215-225839A96D6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Jim Lansford (Qualcomm)</a:t>
            </a:r>
            <a:endParaRPr lang="en-GB" dirty="0"/>
          </a:p>
        </p:txBody>
      </p:sp>
      <p:pic>
        <p:nvPicPr>
          <p:cNvPr id="9" name="Content Placeholder 7" descr="A picture containing text, map&#10;&#10;Description automatically generated">
            <a:extLst>
              <a:ext uri="{FF2B5EF4-FFF2-40B4-BE49-F238E27FC236}">
                <a16:creationId xmlns:a16="http://schemas.microsoft.com/office/drawing/2014/main" id="{38EFBB83-7E2B-40E8-9269-AAD53ED409A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28600" y="1447800"/>
            <a:ext cx="6433166" cy="37353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578C14D1-E0CC-478D-A368-BBFC5CE1D0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00800" y="1219200"/>
            <a:ext cx="2590800" cy="4191000"/>
          </a:xfrm>
        </p:spPr>
        <p:txBody>
          <a:bodyPr/>
          <a:lstStyle/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000" dirty="0"/>
              <a:t>Multiple protocols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600" dirty="0" err="1"/>
              <a:t>CANBus</a:t>
            </a:r>
            <a:endParaRPr lang="en-US" sz="1600" dirty="0"/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600" dirty="0"/>
              <a:t>LIN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600" dirty="0"/>
              <a:t>MOST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600" dirty="0" err="1"/>
              <a:t>FlexRay</a:t>
            </a:r>
            <a:endParaRPr lang="en-US" sz="1600" dirty="0"/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600" dirty="0"/>
              <a:t>802.3bp/</a:t>
            </a:r>
            <a:r>
              <a:rPr lang="en-US" sz="1600" dirty="0" err="1"/>
              <a:t>bw</a:t>
            </a:r>
            <a:r>
              <a:rPr lang="en-US" sz="1600" dirty="0"/>
              <a:t> (twisted pair Ethernet)</a:t>
            </a: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000" dirty="0"/>
              <a:t>Varied requirements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600" dirty="0"/>
              <a:t>AVB/TSN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600" dirty="0"/>
              <a:t>ASIL/ISO 26262</a:t>
            </a: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000" dirty="0"/>
              <a:t>Wiring harness weight &amp; complexity is a concern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D15972B-A37D-4736-B889-22C2C5ADDDFF}"/>
              </a:ext>
            </a:extLst>
          </p:cNvPr>
          <p:cNvSpPr txBox="1"/>
          <p:nvPr/>
        </p:nvSpPr>
        <p:spPr>
          <a:xfrm>
            <a:off x="339100" y="5628751"/>
            <a:ext cx="854041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WLAN could possibly reduce weight and complexity, but will need to meet reliability, latency and security requirements</a:t>
            </a:r>
          </a:p>
        </p:txBody>
      </p:sp>
    </p:spTree>
    <p:extLst>
      <p:ext uri="{BB962C8B-B14F-4D97-AF65-F5344CB8AC3E}">
        <p14:creationId xmlns:p14="http://schemas.microsoft.com/office/powerpoint/2010/main" val="20697199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DE52F3C0-266F-49D0-BFA1-96EEBAE1A4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4193" y="1371600"/>
            <a:ext cx="8001000" cy="4419599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US" dirty="0"/>
              <a:t>Robustness</a:t>
            </a:r>
          </a:p>
          <a:p>
            <a:pPr>
              <a:spcBef>
                <a:spcPts val="0"/>
              </a:spcBef>
            </a:pPr>
            <a:r>
              <a:rPr lang="en-US" sz="2000" b="0" dirty="0"/>
              <a:t>	AV:  High (users will expect wire-like multimedia </a:t>
            </a:r>
            <a:r>
              <a:rPr lang="en-US" sz="2000" b="0" dirty="0" err="1"/>
              <a:t>QoE</a:t>
            </a:r>
            <a:r>
              <a:rPr lang="en-US" sz="2000" b="0" dirty="0"/>
              <a:t>)</a:t>
            </a:r>
          </a:p>
          <a:p>
            <a:pPr>
              <a:spcBef>
                <a:spcPts val="0"/>
              </a:spcBef>
            </a:pPr>
            <a:r>
              <a:rPr lang="en-US" sz="2000" b="0" dirty="0"/>
              <a:t>	Actuators: Very high (shouldn’t have to press a button twice)</a:t>
            </a:r>
          </a:p>
          <a:p>
            <a:pPr>
              <a:spcBef>
                <a:spcPts val="0"/>
              </a:spcBef>
            </a:pPr>
            <a:r>
              <a:rPr lang="en-US" sz="2000" b="0" dirty="0"/>
              <a:t>	Sensors: Very high (depending on use case – washer fluid isn’t critical)</a:t>
            </a:r>
          </a:p>
          <a:p>
            <a:pPr>
              <a:spcBef>
                <a:spcPts val="0"/>
              </a:spcBef>
            </a:pPr>
            <a:r>
              <a:rPr lang="en-US" dirty="0"/>
              <a:t>Latency requirements (How important is low latency?)</a:t>
            </a:r>
          </a:p>
          <a:p>
            <a:pPr>
              <a:spcBef>
                <a:spcPts val="0"/>
              </a:spcBef>
            </a:pPr>
            <a:r>
              <a:rPr lang="en-US" sz="2000" b="0" dirty="0"/>
              <a:t>	AV: High importance – AVB/TSN/</a:t>
            </a:r>
            <a:r>
              <a:rPr lang="en-US" sz="2000" b="0" dirty="0" err="1"/>
              <a:t>AVnu</a:t>
            </a:r>
            <a:r>
              <a:rPr lang="en-US" sz="2000" b="0" dirty="0"/>
              <a:t> (802.1BA, 802.1AS…125 </a:t>
            </a:r>
            <a:r>
              <a:rPr lang="en-US" sz="2000" b="0" dirty="0">
                <a:sym typeface="Symbol" panose="05050102010706020507" pitchFamily="18" charset="2"/>
              </a:rPr>
              <a:t></a:t>
            </a:r>
            <a:r>
              <a:rPr lang="en-US" sz="2000" b="0" dirty="0"/>
              <a:t>sec interframe, 1 </a:t>
            </a:r>
            <a:r>
              <a:rPr lang="en-US" sz="2000" b="0" dirty="0">
                <a:sym typeface="Symbol" panose="05050102010706020507" pitchFamily="18" charset="2"/>
              </a:rPr>
              <a:t></a:t>
            </a:r>
            <a:r>
              <a:rPr lang="en-US" sz="2000" b="0" dirty="0"/>
              <a:t>sec accuracy)</a:t>
            </a:r>
          </a:p>
          <a:p>
            <a:pPr>
              <a:spcBef>
                <a:spcPts val="0"/>
              </a:spcBef>
            </a:pPr>
            <a:r>
              <a:rPr lang="en-US" sz="2000" b="0" dirty="0"/>
              <a:t>	Actuators: Medium-High importance (wire-like response)</a:t>
            </a:r>
          </a:p>
          <a:p>
            <a:pPr>
              <a:spcBef>
                <a:spcPts val="0"/>
              </a:spcBef>
            </a:pPr>
            <a:r>
              <a:rPr lang="en-US" sz="2000" b="0" dirty="0"/>
              <a:t>	Sensors: Medium-High importance (some sensors need very low latency)</a:t>
            </a:r>
          </a:p>
          <a:p>
            <a:pPr>
              <a:spcBef>
                <a:spcPts val="0"/>
              </a:spcBef>
            </a:pPr>
            <a:r>
              <a:rPr lang="en-US" dirty="0"/>
              <a:t>Security</a:t>
            </a:r>
          </a:p>
          <a:p>
            <a:pPr>
              <a:spcBef>
                <a:spcPts val="0"/>
              </a:spcBef>
            </a:pPr>
            <a:r>
              <a:rPr lang="en-US" sz="2000" b="0" dirty="0"/>
              <a:t>	AV: Medium (encryption for content protection may be required)</a:t>
            </a:r>
          </a:p>
          <a:p>
            <a:pPr>
              <a:spcBef>
                <a:spcPts val="0"/>
              </a:spcBef>
            </a:pPr>
            <a:r>
              <a:rPr lang="en-US" sz="2000" b="0" dirty="0"/>
              <a:t>	Actuators: Very High</a:t>
            </a:r>
          </a:p>
          <a:p>
            <a:pPr>
              <a:spcBef>
                <a:spcPts val="0"/>
              </a:spcBef>
            </a:pPr>
            <a:r>
              <a:rPr lang="en-US" sz="2000" b="0" dirty="0"/>
              <a:t>	Sensors: Very High (depending on use case)</a:t>
            </a:r>
          </a:p>
          <a:p>
            <a:pPr>
              <a:spcBef>
                <a:spcPts val="0"/>
              </a:spcBef>
            </a:pPr>
            <a:r>
              <a:rPr lang="en-US" sz="2000" dirty="0"/>
              <a:t>NOTE: </a:t>
            </a:r>
            <a:r>
              <a:rPr lang="en-US" sz="2000" b="0" dirty="0"/>
              <a:t>Automotive Safety Integrity Level (ASIL) requirements will be needed for actuator/sensor functional safety.  ASIL has its own timing requirements to prevent MITM and other attacks.  ISO 26262</a:t>
            </a:r>
          </a:p>
          <a:p>
            <a:pPr>
              <a:spcBef>
                <a:spcPts val="0"/>
              </a:spcBef>
            </a:pPr>
            <a:r>
              <a:rPr lang="en-US" dirty="0"/>
              <a:t>	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57C476F-49B5-439C-BF9C-08A7FD4F022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34BDD6-4073-4DBD-A78F-3B0B202680B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2019</a:t>
            </a:r>
            <a:endParaRPr lang="en-GB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00D674E8-4402-4AF0-85C2-08582AAEE5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838200"/>
          </a:xfrm>
        </p:spPr>
        <p:txBody>
          <a:bodyPr/>
          <a:lstStyle/>
          <a:p>
            <a:r>
              <a:rPr lang="en-US" dirty="0"/>
              <a:t>Intra-vehicle Communication Requirements (WLAN)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D527D27-8D59-4BDC-AB0A-1E004E115D2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Jim Lansford (Qualcomm)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585219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4C03379B-1CA9-4A89-A204-6DED1BF21F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76400"/>
            <a:ext cx="7770813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Replacing wired connections in a vehicle with wireless LAN could reduce weight and wiring harness complexity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Adding a redundant link via wireless is also useful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Automotive uses place high demands on robustness, latency, and security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AV distribution requires high bandwidth, low latency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802.1BA &amp; 802.1AS + others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802.11ad/ay are excellent candidates – under evaluation by OEMs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Sensors/actuators need high reliability and security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ASIL requirements will also require low latency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CD08756-89A4-4775-B2DF-6BC0929B7F5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63E3044-0488-49A4-ABD7-673452409B4A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6858000" y="6475413"/>
            <a:ext cx="1684338" cy="153987"/>
          </a:xfrm>
        </p:spPr>
        <p:txBody>
          <a:bodyPr/>
          <a:lstStyle/>
          <a:p>
            <a:r>
              <a:rPr lang="en-GB" dirty="0"/>
              <a:t>Jim Lansford (Qualcomm)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844CDD0-7C4A-43DB-BB77-A77FF2C209D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2019</a:t>
            </a:r>
            <a:endParaRPr lang="en-GB" dirty="0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61F61584-BB06-46D0-82DD-AB25EA289B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</a:t>
            </a:r>
          </a:p>
        </p:txBody>
      </p:sp>
    </p:spTree>
    <p:extLst>
      <p:ext uri="{BB962C8B-B14F-4D97-AF65-F5344CB8AC3E}">
        <p14:creationId xmlns:p14="http://schemas.microsoft.com/office/powerpoint/2010/main" val="4664986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BE4CB6E3-A2AC-45BF-BEAF-EFAACEB5AE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5288449"/>
            <a:ext cx="7770813" cy="805964"/>
          </a:xfrm>
        </p:spPr>
        <p:txBody>
          <a:bodyPr/>
          <a:lstStyle/>
          <a:p>
            <a:pPr marL="0" indent="0"/>
            <a:r>
              <a:rPr lang="en-US" sz="1600" b="0" dirty="0"/>
              <a:t>[1] ASIL link on Wikipedia: </a:t>
            </a:r>
            <a:r>
              <a:rPr lang="en-US" sz="1400" b="0" dirty="0">
                <a:hlinkClick r:id="rId2"/>
              </a:rPr>
              <a:t>https://en.wikipedia.org/wiki/Automotive_Safety_Integrity_Level</a:t>
            </a:r>
            <a:r>
              <a:rPr lang="en-US" sz="1400" b="0" dirty="0"/>
              <a:t> </a:t>
            </a:r>
            <a:endParaRPr lang="en-US" sz="1600" b="0" dirty="0"/>
          </a:p>
          <a:p>
            <a:pPr marL="0" indent="0"/>
            <a:r>
              <a:rPr lang="en-US" sz="1600" b="0" dirty="0"/>
              <a:t>[2] ISO 26262 link on Wikipedia: </a:t>
            </a:r>
            <a:r>
              <a:rPr lang="en-US" sz="1050" b="0" dirty="0">
                <a:hlinkClick r:id="rId3"/>
              </a:rPr>
              <a:t>https://en.wikipedia.org/wiki/ISO_26262#Automotive_Safety_Integrity_Level_(ASIL)</a:t>
            </a:r>
            <a:r>
              <a:rPr lang="en-US" sz="1050" b="0" dirty="0"/>
              <a:t> </a:t>
            </a:r>
          </a:p>
          <a:p>
            <a:pPr marL="0" indent="0"/>
            <a:endParaRPr lang="en-US" sz="1600" b="0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C611B84A-0EE6-4E7C-B746-D0477F8901D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2C363F9-E248-4E1F-A5D0-EA96FC131C67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GB" dirty="0"/>
              <a:t>Jim Lansford (Qualcomm)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28F91A7-1735-467A-8758-80C2FDEFDC9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2019</a:t>
            </a:r>
            <a:endParaRPr lang="en-GB" dirty="0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CFF51333-5D5F-4358-BFB7-7070FDA779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10" name="Rectangle 3">
            <a:extLst>
              <a:ext uri="{FF2B5EF4-FFF2-40B4-BE49-F238E27FC236}">
                <a16:creationId xmlns:a16="http://schemas.microsoft.com/office/drawing/2014/main" id="{C1EFD34B-97D8-41F8-8EC1-43025E6FBA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0600" y="3028046"/>
            <a:ext cx="58674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B5F8F350-795D-4DA7-AD86-2143ED95DD9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8005632"/>
              </p:ext>
            </p:extLst>
          </p:nvPr>
        </p:nvGraphicFramePr>
        <p:xfrm>
          <a:off x="960454" y="1569551"/>
          <a:ext cx="7581884" cy="3496628"/>
        </p:xfrm>
        <a:graphic>
          <a:graphicData uri="http://schemas.openxmlformats.org/drawingml/2006/table">
            <a:tbl>
              <a:tblPr/>
              <a:tblGrid>
                <a:gridCol w="1895471">
                  <a:extLst>
                    <a:ext uri="{9D8B030D-6E8A-4147-A177-3AD203B41FA5}">
                      <a16:colId xmlns:a16="http://schemas.microsoft.com/office/drawing/2014/main" val="3587118679"/>
                    </a:ext>
                  </a:extLst>
                </a:gridCol>
                <a:gridCol w="1895471">
                  <a:extLst>
                    <a:ext uri="{9D8B030D-6E8A-4147-A177-3AD203B41FA5}">
                      <a16:colId xmlns:a16="http://schemas.microsoft.com/office/drawing/2014/main" val="1591690011"/>
                    </a:ext>
                  </a:extLst>
                </a:gridCol>
                <a:gridCol w="1895471">
                  <a:extLst>
                    <a:ext uri="{9D8B030D-6E8A-4147-A177-3AD203B41FA5}">
                      <a16:colId xmlns:a16="http://schemas.microsoft.com/office/drawing/2014/main" val="918398742"/>
                    </a:ext>
                  </a:extLst>
                </a:gridCol>
                <a:gridCol w="1895471">
                  <a:extLst>
                    <a:ext uri="{9D8B030D-6E8A-4147-A177-3AD203B41FA5}">
                      <a16:colId xmlns:a16="http://schemas.microsoft.com/office/drawing/2014/main" val="2994328139"/>
                    </a:ext>
                  </a:extLst>
                </a:gridCol>
              </a:tblGrid>
              <a:tr h="74990"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effectLst/>
                        </a:rPr>
                        <a:t>Standard</a:t>
                      </a:r>
                    </a:p>
                  </a:txBody>
                  <a:tcPr marL="32645" marR="32645" marT="16322" marB="16322"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C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effectLst/>
                        </a:rPr>
                        <a:t>Title</a:t>
                      </a:r>
                    </a:p>
                  </a:txBody>
                  <a:tcPr marL="32645" marR="32645" marT="16322" marB="16322"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C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effectLst/>
                        </a:rPr>
                        <a:t>Status</a:t>
                      </a:r>
                    </a:p>
                  </a:txBody>
                  <a:tcPr marL="32645" marR="32645" marT="16322" marB="16322"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C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effectLst/>
                        </a:rPr>
                        <a:t>Date</a:t>
                      </a:r>
                    </a:p>
                  </a:txBody>
                  <a:tcPr marL="32645" marR="32645" marT="16322" marB="16322"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C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5219021"/>
                  </a:ext>
                </a:extLst>
              </a:tr>
              <a:tr h="131233">
                <a:tc>
                  <a:txBody>
                    <a:bodyPr/>
                    <a:lstStyle/>
                    <a:p>
                      <a:r>
                        <a:rPr lang="en-US" sz="1000" dirty="0">
                          <a:effectLst/>
                        </a:rPr>
                        <a:t>IEEE 802.1BA-2011</a:t>
                      </a:r>
                    </a:p>
                  </a:txBody>
                  <a:tcPr marL="32645" marR="32645" marT="16322" marB="16322"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>
                          <a:effectLst/>
                        </a:rPr>
                        <a:t>Audio Video Bridging Systems</a:t>
                      </a:r>
                    </a:p>
                  </a:txBody>
                  <a:tcPr marL="32645" marR="32645" marT="16322" marB="16322"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>
                          <a:effectLst/>
                        </a:rPr>
                        <a:t>Ratified and published</a:t>
                      </a:r>
                    </a:p>
                  </a:txBody>
                  <a:tcPr marL="32645" marR="32645" marT="16322" marB="16322"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>
                          <a:effectLst/>
                        </a:rPr>
                        <a:t>30 September 2011</a:t>
                      </a:r>
                    </a:p>
                  </a:txBody>
                  <a:tcPr marL="32645" marR="32645" marT="16322" marB="16322"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1977025"/>
                  </a:ext>
                </a:extLst>
              </a:tr>
              <a:tr h="299962">
                <a:tc>
                  <a:txBody>
                    <a:bodyPr/>
                    <a:lstStyle/>
                    <a:p>
                      <a:r>
                        <a:rPr lang="en-US" sz="1000">
                          <a:effectLst/>
                        </a:rPr>
                        <a:t>IEEE 802.1Qav</a:t>
                      </a:r>
                    </a:p>
                  </a:txBody>
                  <a:tcPr marL="32645" marR="32645" marT="16322" marB="16322"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>
                          <a:effectLst/>
                        </a:rPr>
                        <a:t>Forwarding and Queuing Enhancements for Time-Sensitive Streams</a:t>
                      </a:r>
                    </a:p>
                  </a:txBody>
                  <a:tcPr marL="32645" marR="32645" marT="16322" marB="16322"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>
                          <a:effectLst/>
                        </a:rPr>
                        <a:t>Ratified and published</a:t>
                      </a:r>
                    </a:p>
                  </a:txBody>
                  <a:tcPr marL="32645" marR="32645" marT="16322" marB="16322"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>
                          <a:effectLst/>
                        </a:rPr>
                        <a:t>5 January 2010</a:t>
                      </a:r>
                    </a:p>
                  </a:txBody>
                  <a:tcPr marL="32645" marR="32645" marT="16322" marB="16322"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9031016"/>
                  </a:ext>
                </a:extLst>
              </a:tr>
              <a:tr h="187476">
                <a:tc>
                  <a:txBody>
                    <a:bodyPr/>
                    <a:lstStyle/>
                    <a:p>
                      <a:r>
                        <a:rPr lang="en-US" sz="1000">
                          <a:effectLst/>
                        </a:rPr>
                        <a:t>IEEE 802.1Qat</a:t>
                      </a:r>
                    </a:p>
                  </a:txBody>
                  <a:tcPr marL="32645" marR="32645" marT="16322" marB="16322"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>
                          <a:effectLst/>
                        </a:rPr>
                        <a:t>Stream Reservation Protocol (SRP)</a:t>
                      </a:r>
                    </a:p>
                  </a:txBody>
                  <a:tcPr marL="32645" marR="32645" marT="16322" marB="16322"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>
                          <a:effectLst/>
                        </a:rPr>
                        <a:t>Ratified and published</a:t>
                      </a:r>
                    </a:p>
                  </a:txBody>
                  <a:tcPr marL="32645" marR="32645" marT="16322" marB="16322"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>
                          <a:effectLst/>
                        </a:rPr>
                        <a:t>30 September 2010</a:t>
                      </a:r>
                    </a:p>
                  </a:txBody>
                  <a:tcPr marL="32645" marR="32645" marT="16322" marB="16322"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14176122"/>
                  </a:ext>
                </a:extLst>
              </a:tr>
              <a:tr h="187476">
                <a:tc>
                  <a:txBody>
                    <a:bodyPr/>
                    <a:lstStyle/>
                    <a:p>
                      <a:r>
                        <a:rPr lang="en-US" sz="1000" u="none" strike="noStrike">
                          <a:solidFill>
                            <a:srgbClr val="0B0080"/>
                          </a:solidFill>
                          <a:effectLst/>
                          <a:hlinkClick r:id="rId4" tooltip="IEEE 802.1Q"/>
                        </a:rPr>
                        <a:t>IEEE 802.1Q</a:t>
                      </a:r>
                      <a:r>
                        <a:rPr lang="en-US" sz="1000">
                          <a:effectLst/>
                        </a:rPr>
                        <a:t>-2011</a:t>
                      </a:r>
                    </a:p>
                  </a:txBody>
                  <a:tcPr marL="32645" marR="32645" marT="16322" marB="16322"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>
                          <a:effectLst/>
                        </a:rPr>
                        <a:t>Incorporates IEEE 802.1Qav and IEEE 802.1Qat</a:t>
                      </a:r>
                    </a:p>
                  </a:txBody>
                  <a:tcPr marL="32645" marR="32645" marT="16322" marB="16322"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>
                          <a:effectLst/>
                        </a:rPr>
                        <a:t>Ratified and published</a:t>
                      </a:r>
                    </a:p>
                  </a:txBody>
                  <a:tcPr marL="32645" marR="32645" marT="16322" marB="16322"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>
                          <a:effectLst/>
                        </a:rPr>
                        <a:t>31 August 2011</a:t>
                      </a:r>
                    </a:p>
                  </a:txBody>
                  <a:tcPr marL="32645" marR="32645" marT="16322" marB="16322"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150363"/>
                  </a:ext>
                </a:extLst>
              </a:tr>
              <a:tr h="356204">
                <a:tc>
                  <a:txBody>
                    <a:bodyPr/>
                    <a:lstStyle/>
                    <a:p>
                      <a:r>
                        <a:rPr lang="en-US" sz="1000">
                          <a:effectLst/>
                        </a:rPr>
                        <a:t>IEEE 802.1AS-2011</a:t>
                      </a:r>
                    </a:p>
                  </a:txBody>
                  <a:tcPr marL="32645" marR="32645" marT="16322" marB="16322"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>
                          <a:effectLst/>
                        </a:rPr>
                        <a:t>Timing and Synchronization for Time-Sensitive Applications in Bridged Local Area Networks</a:t>
                      </a:r>
                    </a:p>
                  </a:txBody>
                  <a:tcPr marL="32645" marR="32645" marT="16322" marB="16322"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>
                          <a:effectLst/>
                        </a:rPr>
                        <a:t>Ratified and published</a:t>
                      </a:r>
                    </a:p>
                  </a:txBody>
                  <a:tcPr marL="32645" marR="32645" marT="16322" marB="16322"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>
                          <a:effectLst/>
                        </a:rPr>
                        <a:t>30 March 2011</a:t>
                      </a:r>
                    </a:p>
                  </a:txBody>
                  <a:tcPr marL="32645" marR="32645" marT="16322" marB="16322"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25092993"/>
                  </a:ext>
                </a:extLst>
              </a:tr>
              <a:tr h="356204">
                <a:tc>
                  <a:txBody>
                    <a:bodyPr/>
                    <a:lstStyle/>
                    <a:p>
                      <a:r>
                        <a:rPr lang="en-US" sz="1000">
                          <a:effectLst/>
                        </a:rPr>
                        <a:t>IEEE 1722-2011</a:t>
                      </a:r>
                    </a:p>
                  </a:txBody>
                  <a:tcPr marL="32645" marR="32645" marT="16322" marB="16322"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>
                          <a:effectLst/>
                        </a:rPr>
                        <a:t>Layer 2 Transport Protocol for Time Sensitive Applications in a Bridged Local Area Network</a:t>
                      </a:r>
                    </a:p>
                  </a:txBody>
                  <a:tcPr marL="32645" marR="32645" marT="16322" marB="16322"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>
                          <a:effectLst/>
                        </a:rPr>
                        <a:t>Ratified and published</a:t>
                      </a:r>
                    </a:p>
                  </a:txBody>
                  <a:tcPr marL="32645" marR="32645" marT="16322" marB="16322"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>
                          <a:effectLst/>
                        </a:rPr>
                        <a:t>6 May 2011</a:t>
                      </a:r>
                    </a:p>
                  </a:txBody>
                  <a:tcPr marL="32645" marR="32645" marT="16322" marB="16322"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0546118"/>
                  </a:ext>
                </a:extLst>
              </a:tr>
              <a:tr h="356204">
                <a:tc>
                  <a:txBody>
                    <a:bodyPr/>
                    <a:lstStyle/>
                    <a:p>
                      <a:r>
                        <a:rPr lang="en-US" sz="1000">
                          <a:effectLst/>
                        </a:rPr>
                        <a:t>IEEE 1733-2011</a:t>
                      </a:r>
                    </a:p>
                  </a:txBody>
                  <a:tcPr marL="32645" marR="32645" marT="16322" marB="16322"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>
                          <a:effectLst/>
                        </a:rPr>
                        <a:t>Layer 3 Transport Protocol for Time Sensitive Applications in Local Area Networks</a:t>
                      </a:r>
                    </a:p>
                  </a:txBody>
                  <a:tcPr marL="32645" marR="32645" marT="16322" marB="16322"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>
                          <a:effectLst/>
                        </a:rPr>
                        <a:t>Ratified and published</a:t>
                      </a:r>
                    </a:p>
                  </a:txBody>
                  <a:tcPr marL="32645" marR="32645" marT="16322" marB="16322"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>
                          <a:effectLst/>
                        </a:rPr>
                        <a:t>25 April 2011</a:t>
                      </a:r>
                    </a:p>
                  </a:txBody>
                  <a:tcPr marL="32645" marR="32645" marT="16322" marB="16322"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0248"/>
                  </a:ext>
                </a:extLst>
              </a:tr>
              <a:tr h="412447">
                <a:tc>
                  <a:txBody>
                    <a:bodyPr/>
                    <a:lstStyle/>
                    <a:p>
                      <a:r>
                        <a:rPr lang="en-US" sz="1000">
                          <a:effectLst/>
                        </a:rPr>
                        <a:t>IEEE 1722.1-2013</a:t>
                      </a:r>
                    </a:p>
                  </a:txBody>
                  <a:tcPr marL="32645" marR="32645" marT="16322" marB="16322"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>
                          <a:effectLst/>
                        </a:rPr>
                        <a:t>Device Discovery, Enumeration, Connection Management and Control Protocol for 1722-Based Devices</a:t>
                      </a:r>
                    </a:p>
                  </a:txBody>
                  <a:tcPr marL="32645" marR="32645" marT="16322" marB="16322"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>
                          <a:effectLst/>
                        </a:rPr>
                        <a:t>Ratified and published</a:t>
                      </a:r>
                    </a:p>
                  </a:txBody>
                  <a:tcPr marL="32645" marR="32645" marT="16322" marB="16322"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effectLst/>
                        </a:rPr>
                        <a:t>23 August 2013</a:t>
                      </a:r>
                    </a:p>
                  </a:txBody>
                  <a:tcPr marL="32645" marR="32645" marT="16322" marB="16322"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7550117"/>
                  </a:ext>
                </a:extLst>
              </a:tr>
            </a:tbl>
          </a:graphicData>
        </a:graphic>
      </p:graphicFrame>
      <p:sp>
        <p:nvSpPr>
          <p:cNvPr id="12" name="Rectangle 4">
            <a:extLst>
              <a:ext uri="{FF2B5EF4-FFF2-40B4-BE49-F238E27FC236}">
                <a16:creationId xmlns:a16="http://schemas.microsoft.com/office/drawing/2014/main" id="{5BD20850-B9ED-40CD-9175-20315C3283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84525" y="19812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50513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12925</TotalTime>
  <Words>455</Words>
  <Application>Microsoft Office PowerPoint</Application>
  <PresentationFormat>On-screen Show (4:3)</PresentationFormat>
  <Paragraphs>108</Paragraphs>
  <Slides>6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Times New Roman</vt:lpstr>
      <vt:lpstr>Office Theme</vt:lpstr>
      <vt:lpstr>Document</vt:lpstr>
      <vt:lpstr>Use cases for RTA in vehicles</vt:lpstr>
      <vt:lpstr>Abstract</vt:lpstr>
      <vt:lpstr>Automotive communication architecture</vt:lpstr>
      <vt:lpstr>Intra-vehicle Communication Requirements (WLAN)</vt:lpstr>
      <vt:lpstr>Conclusion</vt:lpstr>
      <vt:lpstr>References</vt:lpstr>
    </vt:vector>
  </TitlesOfParts>
  <Company>Activision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RTA TIG Submission</dc:title>
  <dc:creator>jlansfor@qti.qualcomm.com</dc:creator>
  <cp:lastModifiedBy>Jim Lansford</cp:lastModifiedBy>
  <cp:revision>50</cp:revision>
  <cp:lastPrinted>1601-01-01T00:00:00Z</cp:lastPrinted>
  <dcterms:created xsi:type="dcterms:W3CDTF">2018-07-29T21:13:13Z</dcterms:created>
  <dcterms:modified xsi:type="dcterms:W3CDTF">2019-01-14T19:28:53Z</dcterms:modified>
</cp:coreProperties>
</file>