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9" r:id="rId3"/>
    <p:sldId id="374" r:id="rId4"/>
    <p:sldId id="400" r:id="rId5"/>
    <p:sldId id="388" r:id="rId6"/>
    <p:sldId id="401" r:id="rId7"/>
    <p:sldId id="399" r:id="rId8"/>
    <p:sldId id="408" r:id="rId9"/>
    <p:sldId id="391" r:id="rId10"/>
    <p:sldId id="392" r:id="rId11"/>
    <p:sldId id="396" r:id="rId12"/>
    <p:sldId id="397" r:id="rId13"/>
    <p:sldId id="395" r:id="rId14"/>
    <p:sldId id="398" r:id="rId15"/>
    <p:sldId id="385" r:id="rId16"/>
    <p:sldId id="383" r:id="rId17"/>
    <p:sldId id="409" r:id="rId18"/>
    <p:sldId id="410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CC99"/>
    <a:srgbClr val="FF9900"/>
    <a:srgbClr val="A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07" autoAdjust="0"/>
  </p:normalViewPr>
  <p:slideViewPr>
    <p:cSldViewPr>
      <p:cViewPr varScale="1">
        <p:scale>
          <a:sx n="64" d="100"/>
          <a:sy n="64" d="100"/>
        </p:scale>
        <p:origin x="1324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0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1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802.11-19/0017r2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2019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74662" y="838200"/>
            <a:ext cx="8194676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Simulation of NGV Channel Models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2" y="22923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2019-01-11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4662" y="27082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2019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3FB099-0542-4CF5-B645-27193FC2C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88525"/>
              </p:ext>
            </p:extLst>
          </p:nvPr>
        </p:nvGraphicFramePr>
        <p:xfrm>
          <a:off x="902554" y="3429000"/>
          <a:ext cx="7767847" cy="1661160"/>
        </p:xfrm>
        <a:graphic>
          <a:graphicData uri="http://schemas.openxmlformats.org/drawingml/2006/table">
            <a:tbl>
              <a:tblPr firstRow="1" bandRow="1"/>
              <a:tblGrid>
                <a:gridCol w="1557655">
                  <a:extLst>
                    <a:ext uri="{9D8B030D-6E8A-4147-A177-3AD203B41FA5}">
                      <a16:colId xmlns:a16="http://schemas.microsoft.com/office/drawing/2014/main" val="2436527346"/>
                    </a:ext>
                  </a:extLst>
                </a:gridCol>
                <a:gridCol w="1242039">
                  <a:extLst>
                    <a:ext uri="{9D8B030D-6E8A-4147-A177-3AD203B41FA5}">
                      <a16:colId xmlns:a16="http://schemas.microsoft.com/office/drawing/2014/main" val="3079242182"/>
                    </a:ext>
                  </a:extLst>
                </a:gridCol>
                <a:gridCol w="2090015">
                  <a:extLst>
                    <a:ext uri="{9D8B030D-6E8A-4147-A177-3AD203B41FA5}">
                      <a16:colId xmlns:a16="http://schemas.microsoft.com/office/drawing/2014/main" val="28596872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83885199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352418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92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Prashant Sharma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Marvell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5488 Marvell Ln, Santa Clara, CA 95054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psharma@marvell.com</a:t>
                      </a:r>
                    </a:p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107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Rui 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ruicao@marvell.com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6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Hongyuan Zhang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hongyuan@marvell.com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89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Rural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BC26D-8511-48F4-8B7D-89AAA921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311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5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Highway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D210F-9212-49C2-8E8A-A98B8B71E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5617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8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Urban Approaching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CC68DC-76C8-4343-A91B-B6423D23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2114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8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Highway NLOS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Fast channel variation dominates the effect of PHY impairments for high doppler NLOS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8A8E48-D0E1-49E7-A3B1-539546DEB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840"/>
            <a:ext cx="9143203" cy="43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Urban Crossing NLOS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7621A-93E6-44BA-AE97-06142DC7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311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1446213"/>
            <a:ext cx="8066088" cy="43449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Suggested a methodology to generate C2C channels.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 to oversample in order to model tap delay correctly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pure Doppler for each complex Gaussian channel tap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Channel evolves on a per sample basis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Proposed to include PHY impairments based on 11ac in the simulation model for 11bd.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Provided simulation results for 11p under all C2C channels as a benchmark to compare with any future proposals.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Suggest all interested personnel to simulate and calibrate their simulators for future proposals.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76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9492"/>
            <a:ext cx="7770813" cy="1065213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447800"/>
            <a:ext cx="8162132" cy="4648200"/>
          </a:xfrm>
        </p:spPr>
        <p:txBody>
          <a:bodyPr/>
          <a:lstStyle/>
          <a:p>
            <a:pPr marL="0" indent="0"/>
            <a:r>
              <a:rPr lang="en-US" sz="1800" b="0" dirty="0"/>
              <a:t>[1] Hongyuan Zhang and etc., “11-18-0858-00-0ngv-c2c-channel-model-overview”</a:t>
            </a:r>
          </a:p>
          <a:p>
            <a:pPr marL="0" indent="0"/>
            <a:r>
              <a:rPr lang="en-US" sz="1800" b="0" dirty="0"/>
              <a:t>[2] Malik Kahn, “11-14-0259-00-0reg-v2v-radio-channel-models”</a:t>
            </a:r>
          </a:p>
          <a:p>
            <a:pPr marL="0" indent="0"/>
            <a:r>
              <a:rPr lang="en-US" sz="1800" b="0" dirty="0"/>
              <a:t>[3] Peter </a:t>
            </a:r>
            <a:r>
              <a:rPr lang="en-US" sz="1800" b="0" dirty="0" err="1"/>
              <a:t>Loc</a:t>
            </a:r>
            <a:r>
              <a:rPr lang="en-US" sz="1800" b="0" dirty="0"/>
              <a:t>, Minho Cheong, “11-09-0451-16-00ac-tgac-functional-requirements-and-evaluation-methodology”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58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81" y="1600200"/>
            <a:ext cx="7770813" cy="1065213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56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AWGN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7621A-93E6-44BA-AE97-06142DC7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311"/>
            <a:ext cx="9143997" cy="43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05" y="1716377"/>
            <a:ext cx="82296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Car-to-Car (C2C) channel models have been proposed for NGV studies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we present a methodology to generate the C2C channels based on the power, delay and doppler parameters as specified in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also propose the PHY impairment models to be used in the NGV link-level simulations.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US" dirty="0"/>
              <a:t>C2C Channel Model Recap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5782777"/>
            <a:ext cx="8370888" cy="5279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Five C2C channel models to cover different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Main tap (1</a:t>
            </a:r>
            <a:r>
              <a:rPr lang="en-US" sz="1600" b="0" baseline="30000" dirty="0"/>
              <a:t>st</a:t>
            </a:r>
            <a:r>
              <a:rPr lang="en-US" sz="1600" b="0" dirty="0"/>
              <a:t> tap) always has zero Doppler, and relative Doppler is modeled on other taps.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38EB63B1-0A3E-4923-88AC-7F2BFAE39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39299"/>
              </p:ext>
            </p:extLst>
          </p:nvPr>
        </p:nvGraphicFramePr>
        <p:xfrm>
          <a:off x="838200" y="172473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Tap1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Units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83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183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-54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Static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E027A8B-CAB3-4671-B0A0-2751385C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447800"/>
            <a:ext cx="3678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1: Rural 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B4707-CD9C-4686-80C3-2951927C7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11441"/>
              </p:ext>
            </p:extLst>
          </p:nvPr>
        </p:nvGraphicFramePr>
        <p:xfrm>
          <a:off x="838200" y="315578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-8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-29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8BE49321-4C86-4051-96C7-658F9FA11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67734"/>
            <a:ext cx="36782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2: Urban Approaching 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30D801-5ED0-41C0-A548-6A44D281B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1937"/>
              </p:ext>
            </p:extLst>
          </p:nvPr>
        </p:nvGraphicFramePr>
        <p:xfrm>
          <a:off x="838200" y="461072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Power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Delay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267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533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Doppler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54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108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Profile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83EA38EE-357F-4889-9D5B-D54D3E00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315534"/>
            <a:ext cx="3678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3: Urban Crossing NLOS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972F1C-EF0C-483E-A755-E254D26CC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08418"/>
              </p:ext>
            </p:extLst>
          </p:nvPr>
        </p:nvGraphicFramePr>
        <p:xfrm>
          <a:off x="4775200" y="172473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-20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167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126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162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D606DA3B-CE33-4F80-8DBB-AC532B71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1447800"/>
            <a:ext cx="3671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4: Highway LOS Parameters</a:t>
            </a:r>
            <a:endParaRPr lang="en-AU" altLang="en-US" sz="105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936941D-1F28-4CB6-9E0E-A5B844FD7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41266"/>
              </p:ext>
            </p:extLst>
          </p:nvPr>
        </p:nvGraphicFramePr>
        <p:xfrm>
          <a:off x="4800600" y="318118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Tap1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126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162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7F3CE183-7232-41F7-9104-3133B0261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03453"/>
            <a:ext cx="36417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5: Highway NLOS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2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Delay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5213"/>
          </a:xfrm>
        </p:spPr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C2C channel models fixed tap delays at </a:t>
            </a:r>
            <a:r>
              <a:rPr lang="en-US" dirty="0" err="1"/>
              <a:t>nano</a:t>
            </a:r>
            <a:r>
              <a:rPr lang="en-US" dirty="0"/>
              <a:t>-second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Sampling rate of 10MHz gives time resolution of 100ns.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Tap delays cannot be modeled accurately at this time resolution.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suggest the simulation sampling rate to be at least 80MHz.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Provides a resolution of at least 12.5ns.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Good enough to model the tap delay for all C2C models.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tap delay will be translated to the nearest resolvable tap index.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higher sampling rate can also be beneficial for ACI simulations.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65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6186BE2-F0F5-4195-BFCF-55F30FE3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38" y="2667000"/>
            <a:ext cx="3810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Doppler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75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C2C channels specify biased doppler profile for all channel taps.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different ways to model the doppler [2]: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Classic Bathtub using Jakes’ model, Dents’ model,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Offset Classic Bathtub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Asymmetric uniform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Pure doppler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propose to choose “pure Doppler” method: Doppler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Every tap doppler is modeled as a single Doppler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Captures the worst case instantaneous Doppler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Helpful in stress testing the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Very simple to model,  while other models needs to have knowledge on the number of reflectors, reflector phase, and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43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C2C Channel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	Channel is modeled as tapped delay line with Doppler shift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</a:t>
                </a:r>
                <a:r>
                  <a:rPr lang="en-US" sz="2400" b="1" dirty="0">
                    <a:cs typeface="+mn-cs"/>
                  </a:rPr>
                  <a:t> where</a:t>
                </a:r>
                <a:r>
                  <a:rPr lang="en-US" dirty="0"/>
                  <a:t>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channel for each delay tap at time t =0 and modelled as complex Gaussian.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variance follows the normalized power profile.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static, i.e. no Doppler shift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mbria Math" panose="02040503050406030204" pitchFamily="18" charset="0"/>
                  </a:rPr>
                  <a:t>For all other taps,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t) models Doppler frequency shift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Hz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tap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Channel evolves on a per sample basis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the resolution of sample time (for example, 1/80MHz)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  <a:blipFill>
                <a:blip r:embed="rId2"/>
                <a:stretch>
                  <a:fillRect l="-945" t="-1001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86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C2C Channel Model (contd.)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	Rayleigh fading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generated as: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where,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b="1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 normal random variables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-25000" dirty="0"/>
                  <a:t>  </a:t>
                </a:r>
                <a:r>
                  <a:rPr lang="en-US" dirty="0">
                    <a:ea typeface="Cambria Math" panose="02040503050406030204" pitchFamily="18" charset="0"/>
                  </a:rPr>
                  <a:t>scales according to the power distribution as specified in the channel model with the total power normalized to 1.</a:t>
                </a:r>
                <a:endParaRPr lang="en-US" b="1" dirty="0"/>
              </a:p>
              <a:p>
                <a:r>
                  <a:rPr lang="en-US" dirty="0"/>
                  <a:t>		 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  <a:blipFill>
                <a:blip r:embed="rId2"/>
                <a:stretch>
                  <a:fillRect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3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PHY Impairments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PHY impairments will affect the performance evaluation of the any future proposals.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suggest to follow 802.11ac functional requirement document [3] to define the PHY impairments for 802.11bd.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Summary(from [3])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 Non-linearity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Use RAPP PA model as specified in document 00/294 with p = 3.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Carrier Frequency Offset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Randomly chosen from [-20 , 20] ppm with a uniform distribution.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noise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phase noise will be specified with a pole-zero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PSD(0) = -100 </a:t>
            </a:r>
            <a:r>
              <a:rPr lang="en-US" sz="1800" b="0" dirty="0" err="1">
                <a:solidFill>
                  <a:schemeClr val="tx1"/>
                </a:solidFill>
              </a:rPr>
              <a:t>dBc</a:t>
            </a:r>
            <a:r>
              <a:rPr lang="en-US" sz="1800" b="0" dirty="0">
                <a:solidFill>
                  <a:schemeClr val="tx1"/>
                </a:solidFill>
              </a:rPr>
              <a:t>/Hz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Pole frequency </a:t>
            </a:r>
            <a:r>
              <a:rPr lang="en-US" sz="1800" b="0" dirty="0" err="1">
                <a:solidFill>
                  <a:schemeClr val="tx1"/>
                </a:solidFill>
              </a:rPr>
              <a:t>fp</a:t>
            </a:r>
            <a:r>
              <a:rPr lang="en-US" sz="1800" b="0" dirty="0">
                <a:solidFill>
                  <a:schemeClr val="tx1"/>
                </a:solidFill>
              </a:rPr>
              <a:t> = 250 kHz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Zero frequency </a:t>
            </a:r>
            <a:r>
              <a:rPr lang="en-US" sz="1800" b="0" dirty="0" err="1">
                <a:solidFill>
                  <a:schemeClr val="tx1"/>
                </a:solidFill>
              </a:rPr>
              <a:t>fz</a:t>
            </a:r>
            <a:r>
              <a:rPr lang="en-US" sz="1800" b="0" dirty="0">
                <a:solidFill>
                  <a:schemeClr val="tx1"/>
                </a:solidFill>
              </a:rPr>
              <a:t> = 7905.7 kHz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AE9FB8-7AD2-40D5-A671-A362AE25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131" y="5660404"/>
            <a:ext cx="2895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5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A32D-C8D3-4A80-95B9-CDBB5E41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31019"/>
            <a:ext cx="7770813" cy="1065213"/>
          </a:xfrm>
        </p:spPr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C632-613A-4D1C-9600-D72891BF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96987"/>
            <a:ext cx="8001001" cy="51784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Packet size : 300 bytes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Packet format : 11p – BCC Coding with DFE Channel tracking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Number of channel realizations:  1000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Rx processing: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Ideal timing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CFO estimation and compensation in preamble portion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CPE estimation and compensation in data portion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Impairments: On/Off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CFO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Phase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E2B9-0A7D-4235-8833-76A222864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B2AD-5F21-4176-B4FD-BAD20C2DDB9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E89841-281B-46D0-80CB-584E9FB2274A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35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63782</TotalTime>
  <Words>1111</Words>
  <Application>Microsoft Office PowerPoint</Application>
  <PresentationFormat>On-screen Show (4:3)</PresentationFormat>
  <Paragraphs>317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MS Gothic</vt:lpstr>
      <vt:lpstr>Arial</vt:lpstr>
      <vt:lpstr>Calibri</vt:lpstr>
      <vt:lpstr>Cambria Math</vt:lpstr>
      <vt:lpstr>Times New Roman</vt:lpstr>
      <vt:lpstr>Office Theme</vt:lpstr>
      <vt:lpstr>Simulation of NGV Channel Models</vt:lpstr>
      <vt:lpstr>Introduction</vt:lpstr>
      <vt:lpstr>C2C Channel Model Recap [1]</vt:lpstr>
      <vt:lpstr>Delay Model</vt:lpstr>
      <vt:lpstr>Doppler Model</vt:lpstr>
      <vt:lpstr>C2C Channel Model</vt:lpstr>
      <vt:lpstr>C2C Channel Model (contd.)</vt:lpstr>
      <vt:lpstr>PHY Impairments</vt:lpstr>
      <vt:lpstr>Simulation</vt:lpstr>
      <vt:lpstr>Results: Rural LOS</vt:lpstr>
      <vt:lpstr>Results: Highway LOS</vt:lpstr>
      <vt:lpstr>Results: Urban Approaching LOS</vt:lpstr>
      <vt:lpstr>Results: Highway NLOS</vt:lpstr>
      <vt:lpstr>Results: Urban Crossing NLOS</vt:lpstr>
      <vt:lpstr>Summary</vt:lpstr>
      <vt:lpstr>Reference</vt:lpstr>
      <vt:lpstr>Appendix</vt:lpstr>
      <vt:lpstr>Results: AWGN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Park, Minyoung</dc:creator>
  <cp:lastModifiedBy>Prashant Sharma</cp:lastModifiedBy>
  <cp:revision>949</cp:revision>
  <cp:lastPrinted>1601-01-01T00:00:00Z</cp:lastPrinted>
  <dcterms:created xsi:type="dcterms:W3CDTF">2015-10-31T00:33:08Z</dcterms:created>
  <dcterms:modified xsi:type="dcterms:W3CDTF">2019-01-16T01:45:18Z</dcterms:modified>
</cp:coreProperties>
</file>