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83" r:id="rId19"/>
    <p:sldId id="304" r:id="rId20"/>
    <p:sldId id="277" r:id="rId21"/>
    <p:sldId id="302" r:id="rId22"/>
    <p:sldId id="303" r:id="rId23"/>
    <p:sldId id="284" r:id="rId24"/>
    <p:sldId id="278"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30" d="100"/>
          <a:sy n="130" d="100"/>
        </p:scale>
        <p:origin x="-610" y="5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2091-00-0rta-rta-nov-28-cc-meeting-minutes.docx" TargetMode="External"/><Relationship Id="rId2" Type="http://schemas.openxmlformats.org/officeDocument/2006/relationships/hyperlink" Target="https://mentor.ieee.org/802.11/dcn/18/11-18-2092-00-0rta-rta-nov-bangkok-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2167-00-0rta-rta-dec-18-cc-minute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2019-1-14</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71"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November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2019-1-15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Wednesday 2019-1-16 13:30-15:30</a:t>
            </a:r>
          </a:p>
          <a:p>
            <a:pPr lvl="1">
              <a:buFont typeface="Arial" panose="020B0604020202020204" pitchFamily="34" charset="0"/>
              <a:buChar char="•"/>
            </a:pPr>
            <a:r>
              <a:rPr lang="en-US" dirty="0"/>
              <a:t>Session 3</a:t>
            </a:r>
          </a:p>
          <a:p>
            <a:pPr lvl="2">
              <a:buFont typeface="Arial" panose="020B0604020202020204" pitchFamily="34" charset="0"/>
              <a:buChar char="•"/>
            </a:pPr>
            <a:r>
              <a:rPr lang="en-US" dirty="0"/>
              <a:t>Thursday 2019-1-17 13:30-15:30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3496917324"/>
              </p:ext>
            </p:extLst>
          </p:nvPr>
        </p:nvGraphicFramePr>
        <p:xfrm>
          <a:off x="1524000" y="1770790"/>
          <a:ext cx="6057900" cy="2229906"/>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52044">
                <a:tc>
                  <a:txBody>
                    <a:bodyPr/>
                    <a:lstStyle/>
                    <a:p>
                      <a:pPr algn="l" fontAlgn="b"/>
                      <a:r>
                        <a:rPr lang="en-US" sz="1100" dirty="0">
                          <a:effectLst/>
                          <a:latin typeface="Calibri" panose="020F0502020204030204" pitchFamily="34" charset="0"/>
                          <a:ea typeface="Calibri" panose="020F0502020204030204" pitchFamily="34" charset="0"/>
                        </a:rPr>
                        <a:t>11-19/0078-00</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Use cases for RTA in vehicles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Jim Lansford</a:t>
                      </a:r>
                    </a:p>
                  </a:txBody>
                  <a:tcPr marL="9525" marR="9525" marT="9525" marB="0" anchor="b"/>
                </a:tc>
                <a:extLst>
                  <a:ext uri="{0D108BD9-81ED-4DB2-BD59-A6C34878D82A}">
                    <a16:rowId xmlns:a16="http://schemas.microsoft.com/office/drawing/2014/main" val="965952012"/>
                  </a:ext>
                </a:extLst>
              </a:tr>
              <a:tr h="1524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11-19/0110-00</a:t>
                      </a: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How can RTA fit in 802.11</a:t>
                      </a: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709436513"/>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11-19/0111-00</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Additional game use case over WLAN</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b="0" i="0" u="none" strike="noStrike" dirty="0">
                          <a:solidFill>
                            <a:schemeClr val="tx1"/>
                          </a:solidFill>
                          <a:effectLst/>
                          <a:latin typeface="Calibri" panose="020F0502020204030204" pitchFamily="34" charset="0"/>
                        </a:rPr>
                        <a:t>11-19/0116-00</a:t>
                      </a:r>
                    </a:p>
                  </a:txBody>
                  <a:tcPr marL="9525" marR="9525" marT="9525" marB="0" anchor="b"/>
                </a:tc>
                <a:tc>
                  <a:txBody>
                    <a:bodyPr/>
                    <a:lstStyle/>
                    <a:p>
                      <a:pPr algn="l" fontAlgn="b"/>
                      <a:r>
                        <a:rPr lang="en-US" sz="1100" b="0" i="0" u="none" strike="noStrike" dirty="0">
                          <a:solidFill>
                            <a:schemeClr val="tx1"/>
                          </a:solidFill>
                          <a:effectLst/>
                          <a:latin typeface="Calibri" panose="020F0502020204030204" pitchFamily="34" charset="0"/>
                        </a:rPr>
                        <a:t>Drone Use Case </a:t>
                      </a:r>
                      <a:r>
                        <a:rPr lang="en-US" sz="1100" b="0" i="0" u="none" strike="noStrike" dirty="0" err="1">
                          <a:solidFill>
                            <a:schemeClr val="tx1"/>
                          </a:solidFill>
                          <a:effectLst/>
                          <a:latin typeface="Calibri" panose="020F0502020204030204" pitchFamily="34" charset="0"/>
                        </a:rPr>
                        <a:t>Followup</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chemeClr val="tx1"/>
                          </a:solidFill>
                          <a:effectLst/>
                          <a:latin typeface="Calibri" panose="020F0502020204030204" pitchFamily="34" charset="0"/>
                        </a:rPr>
                        <a:t>Akira Kishida</a:t>
                      </a: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b="0" i="0" u="none" strike="noStrike" dirty="0">
                          <a:solidFill>
                            <a:schemeClr val="tx1"/>
                          </a:solidFill>
                          <a:effectLst/>
                          <a:latin typeface="+mn-lt"/>
                        </a:rPr>
                        <a:t>11-19/0065-00</a:t>
                      </a:r>
                    </a:p>
                  </a:txBody>
                  <a:tcPr marL="9525" marR="9525" marT="9525" marB="0" anchor="b"/>
                </a:tc>
                <a:tc>
                  <a:txBody>
                    <a:bodyPr/>
                    <a:lstStyle/>
                    <a:p>
                      <a:pPr algn="l" fontAlgn="b"/>
                      <a:r>
                        <a:rPr lang="en-US" sz="1100" b="0" i="0" u="none" strike="noStrike" dirty="0">
                          <a:solidFill>
                            <a:schemeClr val="tx1"/>
                          </a:solidFill>
                          <a:effectLst/>
                          <a:latin typeface="+mn-lt"/>
                        </a:rPr>
                        <a:t>RTA TIG Summary and Recommendations</a:t>
                      </a:r>
                    </a:p>
                  </a:txBody>
                  <a:tcPr marL="9525" marR="9525" marT="9525" marB="0" anchor="b"/>
                </a:tc>
                <a:tc>
                  <a:txBody>
                    <a:bodyPr/>
                    <a:lstStyle/>
                    <a:p>
                      <a:pPr algn="l" fontAlgn="b"/>
                      <a:r>
                        <a:rPr lang="en-US" sz="1100" b="0" i="0" u="none" strike="noStrike" dirty="0">
                          <a:solidFill>
                            <a:schemeClr val="tx1"/>
                          </a:solidFill>
                          <a:effectLst/>
                          <a:latin typeface="+mn-lt"/>
                        </a:rPr>
                        <a:t>Kate Meng</a:t>
                      </a:r>
                    </a:p>
                  </a:txBody>
                  <a:tcPr marL="9525" marR="9525" marT="9525" marB="0" anchor="b"/>
                </a:tc>
                <a:extLst>
                  <a:ext uri="{0D108BD9-81ED-4DB2-BD59-A6C34878D82A}">
                    <a16:rowId xmlns:a16="http://schemas.microsoft.com/office/drawing/2014/main" val="4070945497"/>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November 2018 Teleconference meetings</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and Plenary minutes since November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Tuesday January 15,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RTA TIG minutes of teleconferences and minutes from November 2018 Plenary meeting:  </a:t>
            </a:r>
          </a:p>
          <a:p>
            <a:pPr lvl="1">
              <a:buFont typeface="Arial" panose="020B0604020202020204" pitchFamily="34" charset="0"/>
              <a:buChar char="•"/>
            </a:pPr>
            <a:r>
              <a:rPr lang="en-US" altLang="en-US" sz="1800" dirty="0"/>
              <a:t>RTA TIG November Plenary Meeting minutes </a:t>
            </a:r>
            <a:r>
              <a:rPr lang="en-US" altLang="en-US" sz="1400" dirty="0">
                <a:hlinkClick r:id="rId2"/>
              </a:rPr>
              <a:t>https://mentor.ieee.org/802.11/dcn/18/11-18-2092-00-0rta-rta-nov-bangkok-meeting-minutes.docx</a:t>
            </a:r>
            <a:endParaRPr lang="en-US" altLang="en-US" sz="1400" dirty="0"/>
          </a:p>
          <a:p>
            <a:pPr lvl="1">
              <a:buFont typeface="Arial" panose="020B0604020202020204" pitchFamily="34" charset="0"/>
              <a:buChar char="•"/>
            </a:pPr>
            <a:r>
              <a:rPr lang="en-US" altLang="en-US" sz="1800" dirty="0"/>
              <a:t>RTA November 28 Teleconference Minutes</a:t>
            </a:r>
          </a:p>
          <a:p>
            <a:pPr marL="457200" lvl="1" indent="0"/>
            <a:r>
              <a:rPr lang="en-US" altLang="en-US" sz="1800" dirty="0"/>
              <a:t>	</a:t>
            </a:r>
            <a:r>
              <a:rPr lang="en-US" altLang="en-US" sz="1400" dirty="0">
                <a:hlinkClick r:id="rId3"/>
              </a:rPr>
              <a:t>https://mentor.ieee.org/802.11/dcn/18/11-18-2091-00-0rta-rta-nov-28-	cc-meeting-minutes.docx</a:t>
            </a:r>
            <a:endParaRPr lang="en-US" altLang="en-US" sz="1400" dirty="0"/>
          </a:p>
          <a:p>
            <a:pPr lvl="1">
              <a:buFont typeface="Arial" panose="020B0604020202020204" pitchFamily="34" charset="0"/>
              <a:buChar char="•"/>
            </a:pPr>
            <a:r>
              <a:rPr lang="en-US" altLang="en-US" sz="1800" dirty="0"/>
              <a:t>RTA Dec 12 Teleconference Minutes</a:t>
            </a:r>
          </a:p>
          <a:p>
            <a:pPr marL="457200" lvl="1" indent="0"/>
            <a:r>
              <a:rPr lang="en-US" altLang="en-US" sz="1800" b="1" dirty="0">
                <a:hlinkClick r:id="rId4"/>
              </a:rPr>
              <a:t>	</a:t>
            </a:r>
            <a:r>
              <a:rPr lang="en-US" altLang="en-US" sz="1400" b="1" dirty="0">
                <a:hlinkClick r:id="rId4"/>
              </a:rPr>
              <a:t>https://mentor.ieee.org/802.11/dcn/18/11-18-2167-00-0rta-rta-dec-18-cc-minutes.docx</a:t>
            </a:r>
            <a:endParaRPr lang="en-US" altLang="en-US" sz="1400" b="1" dirty="0"/>
          </a:p>
          <a:p>
            <a:pPr>
              <a:buFont typeface="Arial" panose="020B0604020202020204" pitchFamily="34" charset="0"/>
              <a:buChar char="•"/>
            </a:pPr>
            <a:r>
              <a:rPr lang="en-US" altLang="en-US" sz="1800" dirty="0"/>
              <a:t>Move:		Second:</a:t>
            </a:r>
          </a:p>
          <a:p>
            <a:pPr>
              <a:buFont typeface="Arial" panose="020B0604020202020204" pitchFamily="34" charset="0"/>
              <a:buChar char="•"/>
            </a:pPr>
            <a:r>
              <a:rPr lang="en-US" altLang="en-US" sz="1800" dirty="0"/>
              <a:t>Approved?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(November-December 2018 Telecons and November Plenary 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685800" y="1676400"/>
            <a:ext cx="7770813" cy="4113213"/>
          </a:xfrm>
        </p:spPr>
        <p:txBody>
          <a:bodyPr/>
          <a:lstStyle/>
          <a:p>
            <a:r>
              <a:rPr lang="en-US" dirty="0"/>
              <a:t>Do you agree with the timeline and goals represented in this document for the RTA TIG?</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679670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685800" y="1676400"/>
            <a:ext cx="7770813" cy="4113213"/>
          </a:xfrm>
        </p:spPr>
        <p:txBody>
          <a:bodyPr/>
          <a:lstStyle/>
          <a:p>
            <a:r>
              <a:rPr lang="en-US" dirty="0"/>
              <a:t>Any objections to presenting a summary of the RTA TIG current draft report in the EHT SG for consideration for reference in the EHT SG PAR?</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17102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January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p:cNvSpPr>
            <a:spLocks noGrp="1"/>
          </p:cNvSpPr>
          <p:nvPr>
            <p:ph type="title"/>
          </p:nvPr>
        </p:nvSpPr>
        <p:spPr/>
        <p:txBody>
          <a:bodyPr/>
          <a:lstStyle/>
          <a:p>
            <a:r>
              <a:rPr lang="en-US" altLang="en-US" dirty="0"/>
              <a:t>Agenda for Wednesday January 16,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a:t>Straw Poll on TIG continuation</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p:cNvSpPr>
            <a:spLocks noGrp="1"/>
          </p:cNvSpPr>
          <p:nvPr>
            <p:ph type="title"/>
          </p:nvPr>
        </p:nvSpPr>
        <p:spPr/>
        <p:txBody>
          <a:bodyPr/>
          <a:lstStyle/>
          <a:p>
            <a:r>
              <a:rPr lang="en-US" altLang="en-US" dirty="0"/>
              <a:t>Agenda for Thursday January 17,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523800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9080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Submit partial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9" name="Content Placeholder 1">
            <a:extLst>
              <a:ext uri="{FF2B5EF4-FFF2-40B4-BE49-F238E27FC236}">
                <a16:creationId xmlns:a16="http://schemas.microsoft.com/office/drawing/2014/main" id="{4E1CB756-AF3A-42AA-999E-1EA94D976063}"/>
              </a:ext>
            </a:extLst>
          </p:cNvPr>
          <p:cNvSpPr txBox="1">
            <a:spLocks/>
          </p:cNvSpPr>
          <p:nvPr/>
        </p:nvSpPr>
        <p:spPr bwMode="auto">
          <a:xfrm>
            <a:off x="838200" y="1600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3200" kern="0" dirty="0"/>
              <a:t>2 Teleconferences</a:t>
            </a:r>
          </a:p>
          <a:p>
            <a:pPr>
              <a:buFont typeface="Arial" panose="020B0604020202020204" pitchFamily="34" charset="0"/>
              <a:buChar char="•"/>
            </a:pPr>
            <a:endParaRPr lang="en-US" altLang="zh-CN" sz="3200" kern="0" dirty="0"/>
          </a:p>
          <a:p>
            <a:pPr lvl="1">
              <a:buFont typeface="Arial" panose="020B0604020202020204" pitchFamily="34" charset="0"/>
              <a:buChar char="•"/>
            </a:pPr>
            <a:r>
              <a:rPr lang="en-US" altLang="zh-CN" sz="2400" kern="0" dirty="0"/>
              <a:t>January 30</a:t>
            </a:r>
            <a:r>
              <a:rPr lang="en-US" altLang="zh-CN" sz="2400" kern="0" baseline="30000" dirty="0"/>
              <a:t>th</a:t>
            </a:r>
            <a:r>
              <a:rPr lang="en-US" altLang="zh-CN" sz="2400" kern="0" dirty="0"/>
              <a:t>, 2019 6:00pm – 7:30pm EST</a:t>
            </a:r>
          </a:p>
          <a:p>
            <a:pPr lvl="1">
              <a:buFont typeface="Arial" panose="020B0604020202020204" pitchFamily="34" charset="0"/>
              <a:buChar char="•"/>
            </a:pPr>
            <a:r>
              <a:rPr lang="en-US" altLang="zh-CN" sz="2400" kern="0" dirty="0"/>
              <a:t>February 27</a:t>
            </a:r>
            <a:r>
              <a:rPr lang="en-US" altLang="zh-CN" sz="2400" kern="0" baseline="30000" dirty="0"/>
              <a:t>th</a:t>
            </a:r>
            <a:r>
              <a:rPr lang="en-US" altLang="zh-CN" sz="2400" kern="0" dirty="0"/>
              <a:t>, 2019 6:00pm – 7:30pm EST</a:t>
            </a:r>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January 14-18, 2019</a:t>
            </a:r>
          </a:p>
          <a:p>
            <a:pPr algn="ctr">
              <a:lnSpc>
                <a:spcPct val="90000"/>
              </a:lnSpc>
              <a:buFontTx/>
              <a:buNone/>
            </a:pPr>
            <a:r>
              <a:rPr lang="en-US" sz="4000" dirty="0">
                <a:latin typeface="Arial" panose="020B0604020202020204" pitchFamily="34" charset="0"/>
              </a:rPr>
              <a:t>St. Louis, Missouri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3084</TotalTime>
  <Words>1533</Words>
  <Application>Microsoft Office PowerPoint</Application>
  <PresentationFormat>On-screen Show (4:3)</PresentationFormat>
  <Paragraphs>257</Paragraphs>
  <Slides>24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Tuesday January 15, 13:30 – 15:30</vt:lpstr>
      <vt:lpstr>Approval of  RTA TIG Minutes (November-December 2018 Telecons and November Plenary Minutes)</vt:lpstr>
      <vt:lpstr>Straw Poll</vt:lpstr>
      <vt:lpstr>Straw Poll</vt:lpstr>
      <vt:lpstr>Agenda for Wednesday January 16, 13:30 – 15:30</vt:lpstr>
      <vt:lpstr>Agenda for Thursday January 17, 13:30 – 15:30</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100</cp:revision>
  <cp:lastPrinted>1601-01-01T00:00:00Z</cp:lastPrinted>
  <dcterms:created xsi:type="dcterms:W3CDTF">2018-07-29T21:13:13Z</dcterms:created>
  <dcterms:modified xsi:type="dcterms:W3CDTF">2019-01-14T18:28:23Z</dcterms:modified>
</cp:coreProperties>
</file>