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81" r:id="rId4"/>
    <p:sldId id="268" r:id="rId5"/>
    <p:sldId id="282" r:id="rId6"/>
    <p:sldId id="283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8" d="100"/>
          <a:sy n="78" d="100"/>
        </p:scale>
        <p:origin x="1207" y="41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50" d="100"/>
          <a:sy n="150" d="100"/>
        </p:scale>
        <p:origin x="-141" y="83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es, Allan" userId="2481c11f-49cc-4791-bd61-1046488334b5" providerId="ADAL" clId="{A42C09F9-9EF4-4449-8275-58149E94CB06}"/>
    <pc:docChg chg="modMainMaster">
      <pc:chgData name="Jones, Allan" userId="2481c11f-49cc-4791-bd61-1046488334b5" providerId="ADAL" clId="{A42C09F9-9EF4-4449-8275-58149E94CB06}" dt="2018-11-15T11:18:26.193" v="7" actId="20577"/>
      <pc:docMkLst>
        <pc:docMk/>
      </pc:docMkLst>
      <pc:sldMasterChg chg="modSp">
        <pc:chgData name="Jones, Allan" userId="2481c11f-49cc-4791-bd61-1046488334b5" providerId="ADAL" clId="{A42C09F9-9EF4-4449-8275-58149E94CB06}" dt="2018-11-15T11:18:26.193" v="7" actId="20577"/>
        <pc:sldMasterMkLst>
          <pc:docMk/>
          <pc:sldMasterMk cId="0" sldId="2147483648"/>
        </pc:sldMasterMkLst>
        <pc:spChg chg="mod">
          <ac:chgData name="Jones, Allan" userId="2481c11f-49cc-4791-bd61-1046488334b5" providerId="ADAL" clId="{A42C09F9-9EF4-4449-8275-58149E94CB06}" dt="2018-11-15T11:18:26.193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Allan Jones, Activision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Allan Jones Activision 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2018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1A62685-CFA9-4E4A-8CA4-E01CDE66C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F1CC39-5248-4070-BEC5-7BED9C49C8D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F1550F-6A7E-4080-AA64-997530CB061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B84F30-E4B5-41E6-B6E7-ABA252C2FB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9B1D1DC-16B6-4EB0-83BD-6EC575931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F4A65C4-B49F-4038-9833-8D24289076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5F7E772-AF8F-48EF-AAC5-99F92B8C89A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52530D2-D36F-498E-822C-F81BAE757E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Allan Jones, Activision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3393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802.11-18/2062r0/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2018	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Allan Jones - Activision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63023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RTA TIG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2018-11-15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2256877"/>
              </p:ext>
            </p:extLst>
          </p:nvPr>
        </p:nvGraphicFramePr>
        <p:xfrm>
          <a:off x="517525" y="2281238"/>
          <a:ext cx="8081963" cy="248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9" name="Document" r:id="rId4" imgW="8245941" imgH="2538755" progId="Word.Document.8">
                  <p:embed/>
                </p:oleObj>
              </mc:Choice>
              <mc:Fallback>
                <p:oleObj name="Document" r:id="rId4" imgW="8245941" imgH="253875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8081963" cy="2481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/>
            <a:r>
              <a:rPr lang="en-US" altLang="en-US" dirty="0"/>
              <a:t>This presentation contains the closing report for the RTA TIG for the November 2018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53987"/>
          </a:xfrm>
        </p:spPr>
        <p:txBody>
          <a:bodyPr/>
          <a:lstStyle/>
          <a:p>
            <a:r>
              <a:rPr lang="en-GB" dirty="0"/>
              <a:t>Allan Jones </a:t>
            </a:r>
            <a:r>
              <a:rPr lang="en-GB" dirty="0" err="1"/>
              <a:t>Acitivision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Approved teleconference minutes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The TIG reviewed 8 presentations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CA" b="0" dirty="0"/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  <a:p>
            <a:pPr lvl="1">
              <a:buFont typeface="Arial" panose="020B0604020202020204" pitchFamily="34" charset="0"/>
              <a:buChar char="•"/>
            </a:pPr>
            <a:endParaRPr lang="en-CA" b="0" dirty="0"/>
          </a:p>
          <a:p>
            <a:pPr marL="457200" lvl="1" indent="0"/>
            <a:endParaRPr lang="en-CA" b="0" dirty="0"/>
          </a:p>
          <a:p>
            <a:pPr>
              <a:buFont typeface="Arial" panose="020B0604020202020204" pitchFamily="34" charset="0"/>
              <a:buChar char="•"/>
            </a:pPr>
            <a:endParaRPr lang="en-CA" b="0" dirty="0"/>
          </a:p>
          <a:p>
            <a:pPr>
              <a:buFont typeface="Arial" panose="020B0604020202020204" pitchFamily="34" charset="0"/>
              <a:buChar char="•"/>
            </a:pPr>
            <a:endParaRPr lang="en-CA" b="0" dirty="0"/>
          </a:p>
          <a:p>
            <a:pPr>
              <a:buFont typeface="Arial" panose="020B0604020202020204" pitchFamily="34" charset="0"/>
              <a:buChar char="•"/>
            </a:pPr>
            <a:endParaRPr lang="en-CA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Pulled together a partial draft of the RTA TIG report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Allan Jones Activision 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2018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Work Completed</a:t>
            </a:r>
          </a:p>
        </p:txBody>
      </p:sp>
      <p:graphicFrame>
        <p:nvGraphicFramePr>
          <p:cNvPr id="9" name="Content Placeholder 6">
            <a:extLst>
              <a:ext uri="{FF2B5EF4-FFF2-40B4-BE49-F238E27FC236}">
                <a16:creationId xmlns:a16="http://schemas.microsoft.com/office/drawing/2014/main" id="{32B28E7C-BA21-47D5-B487-D06A7044A6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3331265"/>
              </p:ext>
            </p:extLst>
          </p:nvPr>
        </p:nvGraphicFramePr>
        <p:xfrm>
          <a:off x="1447800" y="2872142"/>
          <a:ext cx="6057900" cy="28428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5014">
                  <a:extLst>
                    <a:ext uri="{9D8B030D-6E8A-4147-A177-3AD203B41FA5}">
                      <a16:colId xmlns:a16="http://schemas.microsoft.com/office/drawing/2014/main" val="2283468912"/>
                    </a:ext>
                  </a:extLst>
                </a:gridCol>
                <a:gridCol w="2922326">
                  <a:extLst>
                    <a:ext uri="{9D8B030D-6E8A-4147-A177-3AD203B41FA5}">
                      <a16:colId xmlns:a16="http://schemas.microsoft.com/office/drawing/2014/main" val="4045702664"/>
                    </a:ext>
                  </a:extLst>
                </a:gridCol>
                <a:gridCol w="1520560">
                  <a:extLst>
                    <a:ext uri="{9D8B030D-6E8A-4147-A177-3AD203B41FA5}">
                      <a16:colId xmlns:a16="http://schemas.microsoft.com/office/drawing/2014/main" val="3668639404"/>
                    </a:ext>
                  </a:extLst>
                </a:gridCol>
              </a:tblGrid>
              <a:tr h="2631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DCN</a:t>
                      </a:r>
                      <a:endParaRPr lang="en-US" sz="11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Title</a:t>
                      </a:r>
                      <a:endParaRPr lang="en-US" sz="1100" b="1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Author</a:t>
                      </a:r>
                      <a:endParaRPr lang="en-US" sz="11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4561111"/>
                  </a:ext>
                </a:extLst>
              </a:tr>
              <a:tr h="5227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Use Cases, Requirements and Potential Wireless Approaches for Industrial Automation Applications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James Gross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5952012"/>
                  </a:ext>
                </a:extLst>
              </a:tr>
              <a:tr h="35175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Time-Aware shaping (802.1Qbv) support in the 802.11 MAC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Dave Cavalcanti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09436513"/>
                  </a:ext>
                </a:extLst>
              </a:tr>
              <a:tr h="194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Determinism for IoT considerations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Jerome Henry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1778539"/>
                  </a:ext>
                </a:extLst>
              </a:tr>
              <a:tr h="194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1-18-0064-02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Proposed Revision of FFIOT Redundancy Section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Roger Marks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8697572"/>
                  </a:ext>
                </a:extLst>
              </a:tr>
              <a:tr h="194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1973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Old and new latency requirements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Kazuyuki Sakoda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0945497"/>
                  </a:ext>
                </a:extLst>
              </a:tr>
              <a:tr h="194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1972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Thoughts on RTA development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Kazuyuki Sakoda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64248002"/>
                  </a:ext>
                </a:extLst>
              </a:tr>
              <a:tr h="194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1978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Discussion on Target Use Cases of RTA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Akira Kishida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3283125"/>
                  </a:ext>
                </a:extLst>
              </a:tr>
              <a:tr h="194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1947 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Performance evaluation of Real Time Communication over Wi-Fi 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Evgeny Khorov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5401081"/>
                  </a:ext>
                </a:extLst>
              </a:tr>
              <a:tr h="19433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5640537"/>
                  </a:ext>
                </a:extLst>
              </a:tr>
              <a:tr h="194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6876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99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3899" y="1447800"/>
            <a:ext cx="7770813" cy="5027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July 2018: Formation of the TIG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2 Teleconference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September 2018: Interim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Assemble a team to develop the initial report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2 teleconferences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Nov. 2018: Plenary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Submit partial TIG report on the RTA TIG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Request informal comments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Scheduling 2 teleconferences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Jan. 2019 Interim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Continue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March 2019 Plenary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Submit final report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Allan Jones Activision 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2018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Timeline</a:t>
            </a:r>
          </a:p>
        </p:txBody>
      </p:sp>
    </p:spTree>
    <p:extLst>
      <p:ext uri="{BB962C8B-B14F-4D97-AF65-F5344CB8AC3E}">
        <p14:creationId xmlns:p14="http://schemas.microsoft.com/office/powerpoint/2010/main" val="2561334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/>
              <a:t>November 28, 6PM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/>
              <a:t>December 12, 6PM ET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Allan Jones Activision 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2018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RTA TIG Teleconference Schedule</a:t>
            </a:r>
          </a:p>
        </p:txBody>
      </p:sp>
    </p:spTree>
    <p:extLst>
      <p:ext uri="{BB962C8B-B14F-4D97-AF65-F5344CB8AC3E}">
        <p14:creationId xmlns:p14="http://schemas.microsoft.com/office/powerpoint/2010/main" val="1189217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/>
              <a:t>Continue to review submissions and potential solutions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/>
              <a:t>Continue work on the report to submit to the working group.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Allan Jones Activision 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2018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Goals for January Interim</a:t>
            </a:r>
          </a:p>
        </p:txBody>
      </p:sp>
    </p:spTree>
    <p:extLst>
      <p:ext uri="{BB962C8B-B14F-4D97-AF65-F5344CB8AC3E}">
        <p14:creationId xmlns:p14="http://schemas.microsoft.com/office/powerpoint/2010/main" val="4223056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2061</TotalTime>
  <Words>260</Words>
  <Application>Microsoft Office PowerPoint</Application>
  <PresentationFormat>On-screen Show (4:3)</PresentationFormat>
  <Paragraphs>94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RTA TIG Closing Report</vt:lpstr>
      <vt:lpstr>Abstract</vt:lpstr>
      <vt:lpstr>Work Completed</vt:lpstr>
      <vt:lpstr>Timeline</vt:lpstr>
      <vt:lpstr>RTA TIG Teleconference Schedule</vt:lpstr>
      <vt:lpstr>Goals for January Interim</vt:lpstr>
    </vt:vector>
  </TitlesOfParts>
  <Company>Activision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RTA TIG September Agenda</dc:title>
  <dc:creator>Jones, Allan</dc:creator>
  <cp:lastModifiedBy>Jones, Allan</cp:lastModifiedBy>
  <cp:revision>64</cp:revision>
  <cp:lastPrinted>1601-01-01T00:00:00Z</cp:lastPrinted>
  <dcterms:created xsi:type="dcterms:W3CDTF">2018-07-29T21:13:13Z</dcterms:created>
  <dcterms:modified xsi:type="dcterms:W3CDTF">2018-11-15T11:18:48Z</dcterms:modified>
</cp:coreProperties>
</file>