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48" r:id="rId3"/>
    <p:sldId id="349" r:id="rId4"/>
    <p:sldId id="347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65" d="100"/>
          <a:sy n="65" d="100"/>
        </p:scale>
        <p:origin x="60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802.11-18/2059r0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</a:t>
            </a:r>
            <a:r>
              <a:rPr lang="en-US" sz="1600" b="1" dirty="0" smtClean="0">
                <a:latin typeface="Arial" pitchFamily="34" charset="0"/>
              </a:rPr>
              <a:t>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729-04-coex-agenda-for-oct-2018-in-bangkok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729-04-coex-agenda-for-oct-2018-in-bangkok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Bangkok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15 November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20581"/>
              </p:ext>
            </p:extLst>
          </p:nvPr>
        </p:nvGraphicFramePr>
        <p:xfrm>
          <a:off x="685800" y="3429000"/>
          <a:ext cx="7696200" cy="7516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</a:t>
            </a:r>
            <a:r>
              <a:rPr lang="en-AU" dirty="0" smtClean="0"/>
              <a:t>Bangkok </a:t>
            </a:r>
            <a:r>
              <a:rPr lang="en-AU" dirty="0" smtClean="0"/>
              <a:t>in </a:t>
            </a:r>
            <a:r>
              <a:rPr lang="en-AU" dirty="0" smtClean="0"/>
              <a:t>Nov </a:t>
            </a:r>
            <a:r>
              <a:rPr lang="en-AU" dirty="0" smtClean="0"/>
              <a:t>2018 (</a:t>
            </a:r>
            <a:r>
              <a:rPr lang="en-AU" dirty="0" smtClean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Reviewed </a:t>
            </a:r>
            <a:r>
              <a:rPr lang="en-AU" dirty="0" smtClean="0"/>
              <a:t>results of recent ETSI </a:t>
            </a:r>
            <a:r>
              <a:rPr lang="en-AU" dirty="0" smtClean="0"/>
              <a:t>BRAN meeting</a:t>
            </a:r>
          </a:p>
          <a:p>
            <a:pPr lvl="2"/>
            <a:r>
              <a:rPr lang="en-AU" dirty="0" smtClean="0"/>
              <a:t>Making slow progress, which probably mean Notified Bodies will be required for IEEE </a:t>
            </a:r>
            <a:r>
              <a:rPr lang="en-AU" dirty="0"/>
              <a:t>802.11ax </a:t>
            </a:r>
            <a:r>
              <a:rPr lang="en-AU" dirty="0" smtClean="0"/>
              <a:t>product certification in Europe</a:t>
            </a:r>
          </a:p>
          <a:p>
            <a:pPr lvl="2"/>
            <a:r>
              <a:rPr lang="en-AU" dirty="0" smtClean="0"/>
              <a:t>Good news is basic adaptivity clause is agreed allowing use of  either ED-only or PD/ED mechanisms by all technologies</a:t>
            </a:r>
          </a:p>
          <a:p>
            <a:pPr lvl="2"/>
            <a:r>
              <a:rPr lang="en-AU" dirty="0" smtClean="0"/>
              <a:t>Next ETSI BRAN meeting (#100) is in Dec 2018</a:t>
            </a:r>
            <a:endParaRPr lang="en-AU" dirty="0" smtClean="0"/>
          </a:p>
          <a:p>
            <a:pPr lvl="1"/>
            <a:r>
              <a:rPr lang="en-AU" dirty="0" smtClean="0"/>
              <a:t>Discussed </a:t>
            </a:r>
            <a:r>
              <a:rPr lang="en-AU" dirty="0" smtClean="0"/>
              <a:t>recent 3GPP </a:t>
            </a:r>
            <a:r>
              <a:rPr lang="en-AU" dirty="0" smtClean="0"/>
              <a:t>RAN1 activities</a:t>
            </a:r>
          </a:p>
          <a:p>
            <a:pPr lvl="2"/>
            <a:r>
              <a:rPr lang="en-AU" dirty="0" smtClean="0"/>
              <a:t>Report indicated that RAN1 may be making decisions not helpful for good coexistence between 802.11ac/</a:t>
            </a:r>
            <a:r>
              <a:rPr lang="en-AU" dirty="0" err="1" smtClean="0"/>
              <a:t>ax</a:t>
            </a:r>
            <a:r>
              <a:rPr lang="en-AU" dirty="0" smtClean="0"/>
              <a:t> and NR-U</a:t>
            </a:r>
          </a:p>
          <a:p>
            <a:pPr lvl="2"/>
            <a:r>
              <a:rPr lang="en-AU" dirty="0" smtClean="0"/>
              <a:t>Noted that best way to impact these decisions is to attend RAN1, and 802.11 stakeholders are encouraged to do so</a:t>
            </a:r>
          </a:p>
          <a:p>
            <a:pPr lvl="2"/>
            <a:r>
              <a:rPr lang="en-AU" dirty="0" smtClean="0"/>
              <a:t>The SC will probably develop some clearly articulated position statements for use by those attending RAN1 and for possible liaison to RAN1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</a:t>
            </a:r>
            <a:r>
              <a:rPr lang="en-AU" dirty="0" smtClean="0"/>
              <a:t>Bangkok </a:t>
            </a:r>
            <a:r>
              <a:rPr lang="en-AU" dirty="0" smtClean="0"/>
              <a:t>in </a:t>
            </a:r>
            <a:r>
              <a:rPr lang="en-AU" dirty="0" smtClean="0"/>
              <a:t>Nov </a:t>
            </a:r>
            <a:r>
              <a:rPr lang="en-AU" dirty="0" smtClean="0"/>
              <a:t>2018 (</a:t>
            </a:r>
            <a:r>
              <a:rPr lang="en-AU" dirty="0" smtClean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Discussed proposed Coexistence Workshop</a:t>
            </a:r>
          </a:p>
          <a:p>
            <a:pPr lvl="2"/>
            <a:r>
              <a:rPr lang="en-AU" dirty="0" smtClean="0"/>
              <a:t>The date has been confirmed for July 2019 coincident with the IEEE 802 plenary meeting in Vienna</a:t>
            </a:r>
          </a:p>
          <a:p>
            <a:pPr lvl="2"/>
            <a:r>
              <a:rPr lang="en-AU" dirty="0" smtClean="0"/>
              <a:t>It is a little later than originally desired but the RAN Chair assures us that decisions will not have been “set in concrete” by then </a:t>
            </a:r>
          </a:p>
          <a:p>
            <a:pPr lvl="2"/>
            <a:r>
              <a:rPr lang="en-AU" dirty="0" smtClean="0"/>
              <a:t>Logistics need to be determined by the 802.11/802 leadership but one strong possibility is to hold a whole day workshop on the Thursday</a:t>
            </a:r>
          </a:p>
          <a:p>
            <a:pPr lvl="2"/>
            <a:r>
              <a:rPr lang="en-AU" dirty="0" smtClean="0"/>
              <a:t>The SC will start preparing in January</a:t>
            </a:r>
          </a:p>
          <a:p>
            <a:pPr lvl="3"/>
            <a:r>
              <a:rPr lang="en-AU" dirty="0" smtClean="0"/>
              <a:t>Logistics</a:t>
            </a:r>
          </a:p>
          <a:p>
            <a:pPr lvl="3"/>
            <a:r>
              <a:rPr lang="en-AU" dirty="0" smtClean="0"/>
              <a:t>Agenda</a:t>
            </a:r>
          </a:p>
          <a:p>
            <a:pPr lvl="3"/>
            <a:r>
              <a:rPr lang="en-AU" dirty="0" smtClean="0"/>
              <a:t>Speakers</a:t>
            </a:r>
          </a:p>
          <a:p>
            <a:pPr lvl="3"/>
            <a:r>
              <a:rPr lang="en-AU" dirty="0" smtClean="0"/>
              <a:t>Invitations to other bodies</a:t>
            </a:r>
            <a:endParaRPr lang="en-AU" dirty="0" smtClean="0"/>
          </a:p>
          <a:p>
            <a:pPr lvl="3"/>
            <a:r>
              <a:rPr lang="en-AU" dirty="0" smtClean="0"/>
              <a:t>Registration &amp; costs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will continue its work in  </a:t>
            </a:r>
            <a:r>
              <a:rPr lang="en-AU" dirty="0" smtClean="0"/>
              <a:t>St Louis </a:t>
            </a:r>
            <a:r>
              <a:rPr lang="en-AU" dirty="0" smtClean="0"/>
              <a:t>in </a:t>
            </a:r>
            <a:r>
              <a:rPr lang="en-AU" dirty="0" smtClean="0"/>
              <a:t>Jan 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 smtClean="0"/>
              <a:t>IEEE </a:t>
            </a:r>
            <a:r>
              <a:rPr lang="en-AU" i="1" dirty="0"/>
              <a:t>802.11 Coexistence SC</a:t>
            </a:r>
            <a:r>
              <a:rPr lang="en-AU" dirty="0"/>
              <a:t> </a:t>
            </a:r>
            <a:r>
              <a:rPr lang="en-AU" dirty="0" smtClean="0"/>
              <a:t>will meet in </a:t>
            </a:r>
            <a:r>
              <a:rPr lang="en-AU" dirty="0" smtClean="0"/>
              <a:t>St Louis </a:t>
            </a:r>
            <a:r>
              <a:rPr lang="en-AU" dirty="0" smtClean="0"/>
              <a:t>in </a:t>
            </a:r>
            <a:r>
              <a:rPr lang="en-AU" dirty="0" smtClean="0"/>
              <a:t>Jan</a:t>
            </a:r>
            <a:r>
              <a:rPr lang="en-AU" dirty="0" smtClean="0"/>
              <a:t> 2019</a:t>
            </a:r>
            <a:endParaRPr lang="en-AU" dirty="0" smtClean="0"/>
          </a:p>
          <a:p>
            <a:pPr lvl="1"/>
            <a:r>
              <a:rPr lang="en-AU" dirty="0" smtClean="0"/>
              <a:t>Continue to act as a forum for discussion of coexistence issues between IEEE 802.11 and non-IEEE 802 technologies</a:t>
            </a:r>
          </a:p>
          <a:p>
            <a:pPr lvl="2"/>
            <a:r>
              <a:rPr lang="en-AU" dirty="0" smtClean="0"/>
              <a:t>Review ETSI BRAN meeting results</a:t>
            </a:r>
          </a:p>
          <a:p>
            <a:pPr lvl="2"/>
            <a:r>
              <a:rPr lang="en-AU" dirty="0"/>
              <a:t>Review </a:t>
            </a:r>
            <a:r>
              <a:rPr lang="en-AU" dirty="0" smtClean="0"/>
              <a:t>3GPP </a:t>
            </a:r>
            <a:r>
              <a:rPr lang="en-AU" dirty="0" smtClean="0"/>
              <a:t>RAN/RAN1 activities</a:t>
            </a:r>
            <a:endParaRPr lang="en-AU" dirty="0" smtClean="0"/>
          </a:p>
          <a:p>
            <a:pPr lvl="3"/>
            <a:r>
              <a:rPr lang="en-AU" dirty="0" smtClean="0"/>
              <a:t>New reply to LS to RAN4 LS</a:t>
            </a:r>
          </a:p>
          <a:p>
            <a:pPr lvl="2"/>
            <a:r>
              <a:rPr lang="en-AU" dirty="0" smtClean="0"/>
              <a:t>Develop position statements for possible liaison to RAN1</a:t>
            </a:r>
          </a:p>
          <a:p>
            <a:pPr lvl="2"/>
            <a:r>
              <a:rPr lang="en-AU" dirty="0" smtClean="0"/>
              <a:t>Plan </a:t>
            </a:r>
            <a:r>
              <a:rPr lang="en-AU" dirty="0" err="1" smtClean="0"/>
              <a:t>Coex</a:t>
            </a:r>
            <a:r>
              <a:rPr lang="en-AU" dirty="0" smtClean="0"/>
              <a:t> Workshop</a:t>
            </a:r>
          </a:p>
          <a:p>
            <a:pPr lvl="1"/>
            <a:r>
              <a:rPr lang="en-AU" b="1" dirty="0" smtClean="0"/>
              <a:t>Call to </a:t>
            </a:r>
            <a:r>
              <a:rPr lang="en-AU" b="1" dirty="0" smtClean="0"/>
              <a:t>action to 802.11 stakeholders</a:t>
            </a:r>
            <a:endParaRPr lang="en-AU" b="1" dirty="0" smtClean="0"/>
          </a:p>
          <a:p>
            <a:pPr lvl="2"/>
            <a:r>
              <a:rPr lang="en-AU" dirty="0" smtClean="0"/>
              <a:t>Please participate …</a:t>
            </a:r>
          </a:p>
          <a:p>
            <a:pPr lvl="2"/>
            <a:r>
              <a:rPr lang="en-AU" dirty="0" smtClean="0"/>
              <a:t>… in IEEE 802.11 </a:t>
            </a:r>
            <a:r>
              <a:rPr lang="en-AU" dirty="0" err="1" smtClean="0"/>
              <a:t>Coex</a:t>
            </a:r>
            <a:r>
              <a:rPr lang="en-AU" dirty="0" smtClean="0"/>
              <a:t> SC</a:t>
            </a:r>
          </a:p>
          <a:p>
            <a:pPr lvl="2"/>
            <a:r>
              <a:rPr lang="en-AU" dirty="0" smtClean="0"/>
              <a:t>… in ETSI BRAN work on EN 301 893</a:t>
            </a:r>
          </a:p>
          <a:p>
            <a:pPr lvl="2"/>
            <a:r>
              <a:rPr lang="en-AU" dirty="0" smtClean="0"/>
              <a:t>… in 3GPP RAN/RAN1</a:t>
            </a:r>
            <a:endParaRPr lang="en-AU" dirty="0"/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421</Words>
  <Application>Microsoft Office PowerPoint</Application>
  <PresentationFormat>On-screen Show (4:3)</PresentationFormat>
  <Paragraphs>58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802.11 Coexistence SC closing report in Bangkok in Nov 2018</vt:lpstr>
      <vt:lpstr>IEEE 802.11 Coexistence SC achieved its goals as an effective discussion forum for coexistence issues</vt:lpstr>
      <vt:lpstr>IEEE 802.11 Coexistence SC achieved its goals as an effective discussion forum for coexistence issues</vt:lpstr>
      <vt:lpstr>IEEE 802.11 Coexistence SC will continue its work in  St Louis in Jan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2018-11-15T10:35:40Z</dcterms:modified>
</cp:coreProperties>
</file>