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2" r:id="rId3"/>
    <p:sldId id="293" r:id="rId4"/>
    <p:sldId id="304" r:id="rId5"/>
    <p:sldId id="302" r:id="rId6"/>
    <p:sldId id="303" r:id="rId7"/>
    <p:sldId id="290" r:id="rId8"/>
    <p:sldId id="296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54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2492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7700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9199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November</a:t>
            </a:r>
            <a:r>
              <a:rPr lang="en-US" sz="1800" b="1" dirty="0"/>
              <a:t> 2018	doc.: IEEE 802.11-18/2055r0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(Ruckus/ARRIS)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1725-03-0arc-arc-sc-agenda-nov-2018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8/11-18-1641-00-0arc-discussion-on-wur-802-11ba-nomenclature.ppt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1988-02-0arc-proposed-response-to-liaison-from-wba-on-mac-address-randomization-impcat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8/11-18-2022-00-0arc-local-administrator-advertisements.ppt" TargetMode="External"/><Relationship Id="rId4" Type="http://schemas.openxmlformats.org/officeDocument/2006/relationships/hyperlink" Target="https://mentor.ieee.org/802.11/dcn/18/11-18-1934-01-0arc-mac-address-assignment-in-ieee-802-11.ppt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1920-02-0wng-proxy-nd-discovery-in-802-11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2018-11-15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7934273"/>
              </p:ext>
            </p:extLst>
          </p:nvPr>
        </p:nvGraphicFramePr>
        <p:xfrm>
          <a:off x="519113" y="2286000"/>
          <a:ext cx="7613650" cy="2646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86000"/>
                        <a:ext cx="7613650" cy="2646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November 2018 Meeting in Bangkok, Thailand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43434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11-18/1725r3</a:t>
            </a:r>
            <a:r>
              <a:rPr lang="en-US" dirty="0"/>
              <a:t> </a:t>
            </a:r>
            <a:endParaRPr lang="en-US" b="0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11ba architecture implications</a:t>
            </a:r>
          </a:p>
          <a:p>
            <a:pPr lvl="1">
              <a:spcBef>
                <a:spcPts val="0"/>
              </a:spcBef>
            </a:pPr>
            <a:r>
              <a:rPr lang="en-US" dirty="0"/>
              <a:t>Thank you to </a:t>
            </a:r>
            <a:r>
              <a:rPr lang="en-US" dirty="0" err="1"/>
              <a:t>TGba</a:t>
            </a:r>
            <a:r>
              <a:rPr lang="en-US" dirty="0"/>
              <a:t> experts that attended our meeting!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Reviewed proposed nomenclature document (</a:t>
            </a:r>
            <a:r>
              <a:rPr lang="en-US" dirty="0">
                <a:hlinkClick r:id="rId4"/>
              </a:rPr>
              <a:t>11-18/1641r0</a:t>
            </a:r>
            <a:r>
              <a:rPr lang="en-US" dirty="0"/>
              <a:t>).  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Resulted in discussion about what components exist in the 11ba architecture, and how to best model those components</a:t>
            </a:r>
          </a:p>
          <a:p>
            <a:pPr lvl="1">
              <a:spcBef>
                <a:spcPts val="0"/>
              </a:spcBef>
            </a:pPr>
            <a:r>
              <a:rPr lang="en-US" dirty="0"/>
              <a:t>Seems to come down to a choice:</a:t>
            </a:r>
          </a:p>
          <a:p>
            <a:pPr lvl="2">
              <a:spcBef>
                <a:spcPts val="0"/>
              </a:spcBef>
            </a:pPr>
            <a:r>
              <a:rPr lang="en-US" dirty="0"/>
              <a:t>11ba is a “capability” of a STA</a:t>
            </a:r>
          </a:p>
          <a:p>
            <a:pPr lvl="2">
              <a:spcBef>
                <a:spcPts val="0"/>
              </a:spcBef>
            </a:pPr>
            <a:r>
              <a:rPr lang="en-US" dirty="0"/>
              <a:t>11ba is a separate entity on the same device as the STA</a:t>
            </a:r>
          </a:p>
          <a:p>
            <a:pPr lvl="1">
              <a:spcBef>
                <a:spcPts val="0"/>
              </a:spcBef>
            </a:pPr>
            <a:r>
              <a:rPr lang="en-US" dirty="0"/>
              <a:t>Both </a:t>
            </a:r>
            <a:r>
              <a:rPr lang="en-US" dirty="0" err="1"/>
              <a:t>TGba</a:t>
            </a:r>
            <a:r>
              <a:rPr lang="en-US" dirty="0"/>
              <a:t> and ARC experts will review documents off-line, with a view to understanding these choices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21654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WBA liaison on MAC Address randomization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Reviewed liaison, and prepared a draft response;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Response draft is here: </a:t>
            </a:r>
            <a:r>
              <a:rPr lang="en-US" dirty="0">
                <a:hlinkClick r:id="rId3"/>
              </a:rPr>
              <a:t>11-18/1988r2</a:t>
            </a:r>
            <a:r>
              <a:rPr lang="en-US" dirty="0"/>
              <a:t>, and will be put to motion in today’s plenary</a:t>
            </a:r>
          </a:p>
          <a:p>
            <a:pPr lvl="1">
              <a:spcBef>
                <a:spcPts val="0"/>
              </a:spcBef>
            </a:pPr>
            <a:r>
              <a:rPr lang="en-US" dirty="0"/>
              <a:t>Three topics emerged that 802.11 WG should consider further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MAC address assignment using PAD/GAS (802.11aq)</a:t>
            </a:r>
          </a:p>
          <a:p>
            <a:pPr lvl="1">
              <a:spcBef>
                <a:spcPts val="0"/>
              </a:spcBef>
            </a:pPr>
            <a:r>
              <a:rPr lang="en-US" dirty="0">
                <a:hlinkClick r:id="rId4"/>
              </a:rPr>
              <a:t>11-18/1934r1</a:t>
            </a:r>
            <a:endParaRPr lang="en-US" dirty="0"/>
          </a:p>
          <a:p>
            <a:pPr lvl="1">
              <a:spcBef>
                <a:spcPts val="0"/>
              </a:spcBef>
            </a:pPr>
            <a:r>
              <a:rPr lang="en-US" dirty="0"/>
              <a:t> Feedback to 802.1CQ that this appears to be an appropriate direction, and good use of existing 802.11 features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IEEE 802.1CQ update</a:t>
            </a:r>
          </a:p>
          <a:p>
            <a:pPr lvl="1">
              <a:spcBef>
                <a:spcPts val="0"/>
              </a:spcBef>
            </a:pPr>
            <a:r>
              <a:rPr lang="en-US" dirty="0">
                <a:hlinkClick r:id="rId5"/>
              </a:rPr>
              <a:t>11-18/2022r0</a:t>
            </a:r>
            <a:r>
              <a:rPr lang="en-US" dirty="0"/>
              <a:t> – add some information about network’s address policy in Beacon, Probe and/or ANQP-element</a:t>
            </a:r>
          </a:p>
          <a:p>
            <a:pPr lvl="1">
              <a:spcBef>
                <a:spcPts val="0"/>
              </a:spcBef>
            </a:pPr>
            <a:r>
              <a:rPr lang="en-US" dirty="0"/>
              <a:t>Could work in conjunction with the above topic </a:t>
            </a:r>
          </a:p>
          <a:p>
            <a:pPr lvl="1">
              <a:spcBef>
                <a:spcPts val="0"/>
              </a:spcBef>
            </a:pPr>
            <a:r>
              <a:rPr lang="en-US" dirty="0"/>
              <a:t>Indicated support for this direction, and encourage 802.1CQ to consider</a:t>
            </a:r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756037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Proxy IPv6 Neighbor Discovery: </a:t>
            </a:r>
            <a:r>
              <a:rPr lang="en-US" b="0" dirty="0">
                <a:hlinkClick r:id="rId3"/>
              </a:rPr>
              <a:t>11-18/1920r2</a:t>
            </a:r>
            <a:r>
              <a:rPr lang="en-US" b="0" dirty="0"/>
              <a:t> 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Reviewed presentation.  Little time for discussion.</a:t>
            </a:r>
          </a:p>
          <a:p>
            <a:pPr lvl="1">
              <a:spcBef>
                <a:spcPts val="0"/>
              </a:spcBef>
            </a:pPr>
            <a:r>
              <a:rPr lang="en-US" dirty="0"/>
              <a:t>May want to revisit/discuss architecture assumptions about networks that include 802.11, and implications of architecture choices/assumptions on the problem statement.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802.1AS-rev use of Fine Timing Measurement</a:t>
            </a:r>
          </a:p>
          <a:p>
            <a:pPr lvl="1">
              <a:spcBef>
                <a:spcPts val="0"/>
              </a:spcBef>
            </a:pPr>
            <a:r>
              <a:rPr lang="en-US" dirty="0"/>
              <a:t>Our previous inputs have been incorporated.  Continue to monitor.</a:t>
            </a:r>
          </a:p>
          <a:p>
            <a:pPr lvl="1">
              <a:spcBef>
                <a:spcPts val="0"/>
              </a:spcBef>
            </a:pPr>
            <a:r>
              <a:rPr lang="en-US" dirty="0"/>
              <a:t>Being worked directly by 802.11 experts, with 802.1AS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Noted status of IEEE 1588 mapping to IEEE 802.11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changes.  Ongoing balloting.  No action needed.  Continue to monitor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Related activity: 802.1AS </a:t>
            </a:r>
            <a:r>
              <a:rPr lang="en-US" dirty="0" err="1"/>
              <a:t>REVision</a:t>
            </a:r>
            <a:r>
              <a:rPr lang="en-US" dirty="0"/>
              <a:t> use of FTM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816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 – or not …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4876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IETF/802 coordination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particular updates this session.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 err="1"/>
              <a:t>TGax</a:t>
            </a:r>
            <a:r>
              <a:rPr lang="en-US" dirty="0"/>
              <a:t> subclause 10.2 and Figure 10-1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concerns raised.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“What is an ESS?”</a:t>
            </a:r>
          </a:p>
          <a:p>
            <a:pPr lvl="1">
              <a:spcBef>
                <a:spcPts val="0"/>
              </a:spcBef>
            </a:pPr>
            <a:r>
              <a:rPr lang="en-US" dirty="0"/>
              <a:t>Didn’t have time.  Will carry over to November session.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MLME-RESET, versus MLME-JOIN and MLME-START</a:t>
            </a:r>
          </a:p>
          <a:p>
            <a:pPr lvl="1">
              <a:spcBef>
                <a:spcPts val="0"/>
              </a:spcBef>
            </a:pPr>
            <a:r>
              <a:rPr lang="en-US" dirty="0"/>
              <a:t>Didn’t have time.  Will carry over to November session.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AP/DS/Portal architecture, 802/802.1 mappings</a:t>
            </a:r>
          </a:p>
          <a:p>
            <a:pPr lvl="1">
              <a:spcBef>
                <a:spcPts val="0"/>
              </a:spcBef>
            </a:pPr>
            <a:r>
              <a:rPr lang="en-US" dirty="0"/>
              <a:t>Didn’t have time.  Need to consolidate agreements, and provide input to </a:t>
            </a:r>
            <a:r>
              <a:rPr lang="en-US" dirty="0" err="1"/>
              <a:t>REVmd</a:t>
            </a:r>
            <a:r>
              <a:rPr lang="en-US" dirty="0"/>
              <a:t>.</a:t>
            </a:r>
          </a:p>
          <a:p>
            <a:pPr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988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None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January 2019 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49530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Three standalone meeting slots planned:</a:t>
            </a:r>
          </a:p>
          <a:p>
            <a:pPr marL="684213">
              <a:lnSpc>
                <a:spcPct val="90000"/>
              </a:lnSpc>
            </a:pPr>
            <a:r>
              <a:rPr lang="en-US" dirty="0">
                <a:solidFill>
                  <a:srgbClr val="000000"/>
                </a:solidFill>
              </a:rPr>
              <a:t>Discussion of 11ba architecture modeling and implications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Further consideration of topics raised from WBA liaison on MAC address randomization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MLME-RESET, versus MLME-JOIN and MLME-START (add MLME-SCAN?) – feedback to </a:t>
            </a:r>
            <a:r>
              <a:rPr lang="en-US" dirty="0" err="1"/>
              <a:t>REVmd</a:t>
            </a:r>
            <a:endParaRPr lang="en-US" dirty="0"/>
          </a:p>
          <a:p>
            <a:pPr marL="684213">
              <a:lnSpc>
                <a:spcPct val="90000"/>
              </a:lnSpc>
            </a:pPr>
            <a:r>
              <a:rPr lang="en-US" dirty="0"/>
              <a:t>“What is an ESS?” and DS/AP/Portal architecture discussions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Status updates on other IETF work, IEEE 1588 work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NEW: Multiple MAC Addresses (and IPv6), “Multiple radios”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NEW: System architecture views for common use scenarios</a:t>
            </a:r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7903</TotalTime>
  <Words>618</Words>
  <Application>Microsoft Office PowerPoint</Application>
  <PresentationFormat>On-screen Show (4:3)</PresentationFormat>
  <Paragraphs>101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Times New Roman</vt:lpstr>
      <vt:lpstr>802-11-Submission</vt:lpstr>
      <vt:lpstr>Document</vt:lpstr>
      <vt:lpstr>ARC Closing Report </vt:lpstr>
      <vt:lpstr>Abstract</vt:lpstr>
      <vt:lpstr>Work Completed</vt:lpstr>
      <vt:lpstr>Work Completed (cont)</vt:lpstr>
      <vt:lpstr>Work Completed (cont)</vt:lpstr>
      <vt:lpstr>Work Completed (cont) – or not …</vt:lpstr>
      <vt:lpstr>Teleconference(s)</vt:lpstr>
      <vt:lpstr>January 2019 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Hamilton, Mark</cp:lastModifiedBy>
  <cp:revision>277</cp:revision>
  <cp:lastPrinted>1998-02-10T13:28:06Z</cp:lastPrinted>
  <dcterms:created xsi:type="dcterms:W3CDTF">2009-07-15T16:38:20Z</dcterms:created>
  <dcterms:modified xsi:type="dcterms:W3CDTF">2018-11-15T10:37:33Z</dcterms:modified>
</cp:coreProperties>
</file>