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5" r:id="rId5"/>
    <p:sldId id="26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47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25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James Gilb, GA-ASI, USD, </a:t>
            </a:r>
            <a:r>
              <a:rPr lang="en-GB" dirty="0" err="1" smtClean="0"/>
              <a:t>GenXcom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James Gilb, GA-ASI, USD, </a:t>
            </a:r>
            <a:r>
              <a:rPr lang="en-GB" dirty="0" err="1" smtClean="0"/>
              <a:t>GenXcomm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802.11-18/2030r00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FD-TIG Midweek and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526863"/>
              </p:ext>
            </p:extLst>
          </p:nvPr>
        </p:nvGraphicFramePr>
        <p:xfrm>
          <a:off x="993775" y="2416175"/>
          <a:ext cx="1027271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72713" cy="2482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Midweek report including straw polls and the final report for the week for the November 2018 meeting of the Full-Duplex Technical Interest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FD-TIG Discussion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FD-TIG benefitted greatly from the discussion with EHT on Monday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Some issues discussed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Coordination of PHY changes with EHT PHY changes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Adding a new preamble for just FD same channel is not </a:t>
            </a:r>
            <a:r>
              <a:rPr lang="en-GB" dirty="0" err="1" smtClean="0"/>
              <a:t>desireable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Can multi-band (Full Duplex with FDD) achiev</a:t>
            </a:r>
            <a:r>
              <a:rPr lang="en-GB" dirty="0" smtClean="0"/>
              <a:t>e the same results?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Study Group purpose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Decide if a PAR and CSD should be created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If so, then create one or more PAR(s) and CSD(s)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Otherwise finish with no PAR and 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James Gilb, GA-ASI, USD, </a:t>
            </a:r>
            <a:r>
              <a:rPr lang="en-GB" dirty="0" err="1" smtClean="0"/>
              <a:t>GenXcom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Charter for FD-TIG Study Group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Full Duplex study group will consider the development of a PAR and CSD for full duplex operation using the same frequency resources and unmodified PHY, with the exception of possibly using a previously reserved bit field(s).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Backward compatibility shall be preserved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performance with legacy devices shall be improved, i.e., the asymmetric FD use case (FD AP with non-FD STAs) is the focus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NOTE: proposals with PHY modifications and FD using FDD should be considered in EHT project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Gilb, GA-ASI, USD, </a:t>
            </a:r>
            <a:r>
              <a:rPr lang="en-GB" dirty="0" err="1"/>
              <a:t>GenXcom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182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Aft>
                <a:spcPts val="7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 dirty="0"/>
              <a:t>Which option do you support: </a:t>
            </a:r>
          </a:p>
          <a:p>
            <a:pPr lvl="1">
              <a:lnSpc>
                <a:spcPct val="93000"/>
              </a:lnSpc>
              <a:spcAft>
                <a:spcPts val="725"/>
              </a:spcAft>
              <a:buFont typeface="Times New Roman" panose="02020603050405020304" pitchFamily="18" charset="0"/>
              <a:buChar char="–"/>
            </a:pPr>
            <a:r>
              <a:rPr lang="en-US" altLang="en-US" sz="2800" dirty="0"/>
              <a:t>Option 1: Standalone project on full duplex</a:t>
            </a:r>
          </a:p>
          <a:p>
            <a:pPr lvl="1">
              <a:lnSpc>
                <a:spcPct val="93000"/>
              </a:lnSpc>
              <a:spcAft>
                <a:spcPts val="725"/>
              </a:spcAft>
              <a:buFont typeface="Times New Roman" panose="02020603050405020304" pitchFamily="18" charset="0"/>
              <a:buChar char="–"/>
            </a:pPr>
            <a:r>
              <a:rPr lang="en-US" altLang="en-US" sz="2800" dirty="0"/>
              <a:t>Option 2: EHT project should include full duplex</a:t>
            </a:r>
          </a:p>
          <a:p>
            <a:pPr lvl="1">
              <a:lnSpc>
                <a:spcPct val="93000"/>
              </a:lnSpc>
              <a:spcAft>
                <a:spcPts val="725"/>
              </a:spcAft>
              <a:buFont typeface="Times New Roman" panose="02020603050405020304" pitchFamily="18" charset="0"/>
              <a:buChar char="–"/>
            </a:pPr>
            <a:r>
              <a:rPr lang="en-US" altLang="en-US" sz="2800" dirty="0"/>
              <a:t>Option 3: none of above</a:t>
            </a:r>
          </a:p>
          <a:p>
            <a:pPr>
              <a:spcAft>
                <a:spcPts val="7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 dirty="0"/>
              <a:t>May vote for more than 1, vote by option </a:t>
            </a:r>
            <a:r>
              <a:rPr lang="en-US" altLang="en-US" sz="2800" dirty="0" smtClean="0"/>
              <a:t>#.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Gilb, GA-ASI, USD, </a:t>
            </a:r>
            <a:r>
              <a:rPr lang="en-GB" dirty="0" err="1"/>
              <a:t>GenXcom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30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8-2030-00-00fd-FD-TIG-November-Report.pptx.potx" id="{CA0C0DEF-FA60-4F07-8F8A-E2DB663642A6}" vid="{A4DD6422-323A-4B3F-81E5-C6122659BD0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365</Words>
  <Application>Microsoft Office PowerPoint</Application>
  <PresentationFormat>Widescreen</PresentationFormat>
  <Paragraphs>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MS Gothic</vt:lpstr>
      <vt:lpstr>Arial Unicode MS</vt:lpstr>
      <vt:lpstr>Times New Roman</vt:lpstr>
      <vt:lpstr>Wingdings</vt:lpstr>
      <vt:lpstr>Office Theme</vt:lpstr>
      <vt:lpstr>Microsoft Word 97 - 2003 Document</vt:lpstr>
      <vt:lpstr>FD-TIG Midweek and Closing Report</vt:lpstr>
      <vt:lpstr>Abstract</vt:lpstr>
      <vt:lpstr>FD-TIG Discussion</vt:lpstr>
      <vt:lpstr>Charter for FD-TIG Study Group</vt:lpstr>
      <vt:lpstr>Straw Poll</vt:lpstr>
    </vt:vector>
  </TitlesOfParts>
  <Company>GA-ASI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FD-TIG midweek and final report for November 2018</dc:title>
  <dc:creator>James Gilb</dc:creator>
  <cp:lastModifiedBy>Gilb, James</cp:lastModifiedBy>
  <cp:revision>7</cp:revision>
  <cp:lastPrinted>1601-01-01T00:00:00Z</cp:lastPrinted>
  <dcterms:created xsi:type="dcterms:W3CDTF">2014-04-14T10:59:07Z</dcterms:created>
  <dcterms:modified xsi:type="dcterms:W3CDTF">2018-11-14T02:52:05Z</dcterms:modified>
</cp:coreProperties>
</file>