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71" r:id="rId10"/>
    <p:sldId id="368" r:id="rId11"/>
    <p:sldId id="367" r:id="rId12"/>
    <p:sldId id="370" r:id="rId13"/>
    <p:sldId id="372" r:id="rId14"/>
    <p:sldId id="373" r:id="rId15"/>
    <p:sldId id="374" r:id="rId16"/>
    <p:sldId id="375" r:id="rId17"/>
    <p:sldId id="369" r:id="rId18"/>
    <p:sldId id="32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802.11-18/1972r4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just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a categorization schema of RTA types to guide specification development?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Latency focus only, or also include Robustness and Reliability?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Band </a:t>
            </a:r>
            <a:r>
              <a:rPr lang="en-US" dirty="0"/>
              <a:t>Specific or Band Agnostic?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 consider informative content and APIs to facilitate cross-layer system design?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Do you think it is reasonable to develop a categorization schema of RTA types to guide specification development?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78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consider robustness/reliability metric together with latency </a:t>
            </a:r>
            <a:r>
              <a:rPr lang="en-US" dirty="0" smtClean="0"/>
              <a:t>requirements?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59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capability be available with multiple 802.11 PHY technologies?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46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</a:t>
            </a:r>
            <a:r>
              <a:rPr lang="en-US" dirty="0"/>
              <a:t>RTA define APIs for cross-layer operation beyond just defining a latency framework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49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Operating band of the RTA network</a:t>
            </a:r>
          </a:p>
          <a:p>
            <a:r>
              <a:rPr lang="en-US" sz="2000" dirty="0" err="1" smtClean="0"/>
              <a:t>sHow</a:t>
            </a:r>
            <a:r>
              <a:rPr lang="en-US" sz="2000" dirty="0" smtClean="0"/>
              <a:t>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Automated 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Band Specific or Band Agnostic?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802.11 network can be deployed in many frequency bands, i.e., ~800MHz, 900MHz, 2.4GHz, 3.5GHz, 5GHz, and &gt;40GHz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operating </a:t>
            </a:r>
            <a:r>
              <a:rPr lang="en-US" sz="2000" dirty="0" smtClean="0"/>
              <a:t>frequency band is selected to meet application requirements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Looking through applications in the previous slides, it is possible that applications that appreciate RTA technology can be accommodated in any 802.11 frequency bands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consider RTA </a:t>
            </a:r>
            <a:r>
              <a:rPr lang="en-US" sz="2000" dirty="0" smtClean="0"/>
              <a:t>to be band specific technology or band agnostic technology?</a:t>
            </a:r>
          </a:p>
          <a:p>
            <a:pPr lvl="1"/>
            <a:r>
              <a:rPr lang="en-US" sz="1600" dirty="0" smtClean="0"/>
              <a:t>802.11ax and EHT are for 2.4GHz, 5GHz, and 6GHz only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0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46818</TotalTime>
  <Words>1012</Words>
  <Application>Microsoft Office PowerPoint</Application>
  <PresentationFormat>On-screen Show (4:3)</PresentationFormat>
  <Paragraphs>163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How Other Technologies Consider RTA</vt:lpstr>
      <vt:lpstr>Is Low Latency the Only Consideration for a Potential RTA Specification?</vt:lpstr>
      <vt:lpstr>RTA: Band Specific or Band Agnostic?</vt:lpstr>
      <vt:lpstr>How does the RTA technology fit with 802.11 specification?</vt:lpstr>
      <vt:lpstr>RTA: A Tool for Cross-Layer Design?</vt:lpstr>
      <vt:lpstr>Discussion/Questions</vt:lpstr>
      <vt:lpstr>Straw poll (1)</vt:lpstr>
      <vt:lpstr>Straw poll (2)</vt:lpstr>
      <vt:lpstr>Straw poll (3)</vt:lpstr>
      <vt:lpstr>Straw poll (4)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502</cp:revision>
  <cp:lastPrinted>2016-10-04T20:51:11Z</cp:lastPrinted>
  <dcterms:created xsi:type="dcterms:W3CDTF">2015-03-24T14:22:58Z</dcterms:created>
  <dcterms:modified xsi:type="dcterms:W3CDTF">2018-11-15T05:18:07Z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