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5" r:id="rId8"/>
    <p:sldId id="366" r:id="rId9"/>
    <p:sldId id="371" r:id="rId10"/>
    <p:sldId id="368" r:id="rId11"/>
    <p:sldId id="367" r:id="rId12"/>
    <p:sldId id="342" r:id="rId13"/>
    <p:sldId id="370" r:id="rId14"/>
    <p:sldId id="369" r:id="rId15"/>
    <p:sldId id="321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802.11-18/1972r3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2018-11-13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A Tool for Cross-Layer </a:t>
            </a:r>
            <a:r>
              <a:rPr lang="en-US" dirty="0"/>
              <a:t>D</a:t>
            </a:r>
            <a:r>
              <a:rPr lang="en-US" dirty="0" smtClean="0"/>
              <a:t>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precise, a cross-layer design approach is often useful.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also define APIs to facilitate cross-layer design?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just defining a latency framework?</a:t>
            </a:r>
          </a:p>
          <a:p>
            <a:pPr lvl="1"/>
            <a:r>
              <a:rPr lang="en-US" sz="1800" dirty="0" smtClean="0"/>
              <a:t>It may complicate the end specification, but could allow a more innovative implementation of RTA systems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on potential approach to define device types</a:t>
            </a:r>
          </a:p>
          <a:p>
            <a:r>
              <a:rPr lang="en-US" dirty="0" smtClean="0"/>
              <a:t>Discussed how we could define RTA as a part of the 802.11 specification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categorization schema of RTA types to guide specification development?</a:t>
            </a:r>
          </a:p>
          <a:p>
            <a:r>
              <a:rPr lang="en-US" dirty="0" smtClean="0"/>
              <a:t>Low Latency focus only, or also include Robustness and Reliability?</a:t>
            </a:r>
          </a:p>
          <a:p>
            <a:r>
              <a:rPr lang="en-US" dirty="0" smtClean="0"/>
              <a:t>Band </a:t>
            </a:r>
            <a:r>
              <a:rPr lang="en-US" dirty="0"/>
              <a:t>Specific or Band Agnostic?</a:t>
            </a:r>
            <a:endParaRPr lang="en-US" dirty="0" smtClean="0"/>
          </a:p>
          <a:p>
            <a:r>
              <a:rPr lang="en-US" dirty="0" smtClean="0"/>
              <a:t>Also consider informative content and APIs to facilitate cross-layer system design?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802.11-18/1970r,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</a:t>
            </a:r>
            <a:r>
              <a:rPr lang="en-US" sz="2000" b="0" dirty="0" smtClean="0"/>
              <a:t>control and </a:t>
            </a:r>
            <a:r>
              <a:rPr lang="en-US" sz="2000" b="0" dirty="0"/>
              <a:t>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</a:t>
            </a:r>
            <a:r>
              <a:rPr lang="en-US" sz="2000" b="0"/>
              <a:t>Issue </a:t>
            </a:r>
            <a:r>
              <a:rPr lang="en-US" sz="2000" b="0" smtClean="0"/>
              <a:t>1–2</a:t>
            </a:r>
            <a:endParaRPr lang="en-US" sz="2000" b="0" dirty="0"/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drive interest in a RTA spec</a:t>
            </a:r>
          </a:p>
          <a:p>
            <a:r>
              <a:rPr lang="en-US" sz="2000" dirty="0" smtClean="0"/>
              <a:t>Possible categorization of the targeted improvements</a:t>
            </a:r>
          </a:p>
          <a:p>
            <a:r>
              <a:rPr lang="en-US" sz="2000" dirty="0" smtClean="0"/>
              <a:t>Application requirements: Is “Real </a:t>
            </a:r>
            <a:r>
              <a:rPr lang="en-US" sz="2000" dirty="0"/>
              <a:t>T</a:t>
            </a:r>
            <a:r>
              <a:rPr lang="en-US" sz="2000" dirty="0" smtClean="0"/>
              <a:t>ime” the only consideration?</a:t>
            </a:r>
          </a:p>
          <a:p>
            <a:r>
              <a:rPr lang="en-US" sz="2000" dirty="0" smtClean="0"/>
              <a:t>Operating band of the RTA network</a:t>
            </a:r>
          </a:p>
          <a:p>
            <a:r>
              <a:rPr lang="en-US" sz="2000" dirty="0" err="1" smtClean="0"/>
              <a:t>sHow</a:t>
            </a:r>
            <a:r>
              <a:rPr lang="en-US" sz="2000" dirty="0" smtClean="0"/>
              <a:t> </a:t>
            </a:r>
            <a:r>
              <a:rPr lang="en-US" sz="2000" dirty="0" smtClean="0"/>
              <a:t>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may be useful to define categories that each application falls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Other Technologies Consider 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device categories: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categories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</a:t>
            </a:r>
            <a:r>
              <a:rPr lang="en-US" dirty="0"/>
              <a:t>L</a:t>
            </a:r>
            <a:r>
              <a:rPr lang="en-US" dirty="0" smtClean="0"/>
              <a:t>atency the Only Consideration for a Potential RTA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endParaRPr lang="en-US" sz="2000" dirty="0" smtClean="0"/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 criteria?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Band Specific or Band Agnostic?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802.11 network can be deployed in many frequency bands, i.e., ~800MHz, 900MHz, 2.4GHz, 3.5GHz, 5GHz, and &gt;40GHz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 frequency band is selected to meet application requirements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Looking through applications in the previous slides, it is possible that applications that appreciate RTA technology can be accommodated in any 802.11 frequency bands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make RTA to be band specific technology or band agnostic technology?</a:t>
            </a:r>
          </a:p>
          <a:p>
            <a:pPr lvl="1"/>
            <a:r>
              <a:rPr lang="en-US" sz="1600" dirty="0" smtClean="0"/>
              <a:t>802.11ax and EHT is for 2.4GHz, 5GHz, and 6GHz only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071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46772</TotalTime>
  <Words>936</Words>
  <Application>Microsoft Office PowerPoint</Application>
  <PresentationFormat>On-screen Show (4:3)</PresentationFormat>
  <Paragraphs>137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How Other Technologies Consider RTA</vt:lpstr>
      <vt:lpstr>Is Low Latency the Only Consideration for a Potential RTA Specification?</vt:lpstr>
      <vt:lpstr>RTA: Band Specific or Band Agnostic?</vt:lpstr>
      <vt:lpstr>How does the RTA technology fit with 802.11 specification?</vt:lpstr>
      <vt:lpstr>RTA: A Tool for Cross-Layer Design?</vt:lpstr>
      <vt:lpstr>Summary</vt:lpstr>
      <vt:lpstr>Discussion/Questions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480</cp:revision>
  <cp:lastPrinted>2016-10-04T20:51:11Z</cp:lastPrinted>
  <dcterms:created xsi:type="dcterms:W3CDTF">2015-03-24T14:22:58Z</dcterms:created>
  <dcterms:modified xsi:type="dcterms:W3CDTF">2018-11-13T08:45:43Z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