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5" r:id="rId8"/>
    <p:sldId id="366" r:id="rId9"/>
    <p:sldId id="368" r:id="rId10"/>
    <p:sldId id="367" r:id="rId11"/>
    <p:sldId id="342" r:id="rId12"/>
    <p:sldId id="369" r:id="rId13"/>
    <p:sldId id="321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58" d="100"/>
          <a:sy n="58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802.11-18/1972r0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</a:t>
            </a:r>
            <a:r>
              <a:rPr lang="en-US" smtClean="0"/>
              <a:t>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68983"/>
              </p:ext>
            </p:extLst>
          </p:nvPr>
        </p:nvGraphicFramePr>
        <p:xfrm>
          <a:off x="535905" y="3263623"/>
          <a:ext cx="8148390" cy="153416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Tool for cross-layer design?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high, we take cross layer design approach.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to allow cross-layer design?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just defining a latency framework?</a:t>
            </a:r>
          </a:p>
          <a:p>
            <a:pPr lvl="1"/>
            <a:r>
              <a:rPr lang="en-US" sz="1800" dirty="0" smtClean="0"/>
              <a:t>It will make the spec a little messy, but allows more innovative implementation of the system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on potential approach to define device types</a:t>
            </a:r>
          </a:p>
          <a:p>
            <a:r>
              <a:rPr lang="en-US" dirty="0" smtClean="0"/>
              <a:t>Discussed how we could define RTA as a part of the 802.11 specification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</a:t>
            </a:r>
            <a:r>
              <a:rPr lang="en-US" sz="2000" b="0" dirty="0" smtClean="0"/>
              <a:t>802.11-18/1970r</a:t>
            </a:r>
            <a:r>
              <a:rPr lang="en-US" sz="2000" b="0" dirty="0" smtClean="0"/>
              <a:t>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control</a:t>
            </a:r>
          </a:p>
          <a:p>
            <a:r>
              <a:rPr lang="en-US" sz="2000" b="0" dirty="0"/>
              <a:t>and 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Issue 1–2, pp 11</a:t>
            </a:r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benefit RTA</a:t>
            </a:r>
          </a:p>
          <a:p>
            <a:r>
              <a:rPr lang="en-US" sz="2000" dirty="0" smtClean="0"/>
              <a:t>Possible categorization of the targets</a:t>
            </a:r>
          </a:p>
          <a:p>
            <a:r>
              <a:rPr lang="en-US" sz="2000" dirty="0" smtClean="0"/>
              <a:t>Application requirements: Is “real time” enough?</a:t>
            </a:r>
          </a:p>
          <a:p>
            <a:r>
              <a:rPr lang="en-US" sz="2000" dirty="0" smtClean="0"/>
              <a:t>How 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is probably better to define category that each application fall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technology do?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types of device category,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category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latency enough for the RTAs?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46723</TotalTime>
  <Words>773</Words>
  <Application>Microsoft Office PowerPoint</Application>
  <PresentationFormat>On-screen Show (4:3)</PresentationFormat>
  <Paragraphs>115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What other technology do?</vt:lpstr>
      <vt:lpstr>Is low latency enough for the RTAs?</vt:lpstr>
      <vt:lpstr>How does the RTA technology fit with 802.11 specification?</vt:lpstr>
      <vt:lpstr>RTA: Tool for cross-layer design?</vt:lpstr>
      <vt:lpstr>Summary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458</cp:revision>
  <cp:lastPrinted>2016-10-04T20:51:11Z</cp:lastPrinted>
  <dcterms:created xsi:type="dcterms:W3CDTF">2015-03-24T14:22:58Z</dcterms:created>
  <dcterms:modified xsi:type="dcterms:W3CDTF">2018-11-11T20:48:50Z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