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86" r:id="rId2"/>
    <p:sldId id="387" r:id="rId3"/>
    <p:sldId id="391" r:id="rId4"/>
    <p:sldId id="393" r:id="rId5"/>
    <p:sldId id="392" r:id="rId6"/>
    <p:sldId id="394" r:id="rId7"/>
    <p:sldId id="388" r:id="rId8"/>
    <p:sldId id="390" r:id="rId9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48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620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68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802.11-18/1915r0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730883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on negotiating WUR mode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2018-11-</a:t>
            </a:r>
            <a:r>
              <a:rPr lang="en-US" sz="2000" b="0" kern="0" noProof="0" dirty="0" smtClean="0">
                <a:latin typeface="Times New Roman"/>
                <a:ea typeface="MS Gothic"/>
              </a:rPr>
              <a:t>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327103"/>
              </p:ext>
            </p:extLst>
          </p:nvPr>
        </p:nvGraphicFramePr>
        <p:xfrm>
          <a:off x="395536" y="2924944"/>
          <a:ext cx="8878888" cy="331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Document" r:id="rId4" imgW="8051215" imgH="3224230" progId="Word.Document.8">
                  <p:embed/>
                </p:oleObj>
              </mc:Choice>
              <mc:Fallback>
                <p:oleObj name="Document" r:id="rId4" imgW="8051215" imgH="32242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924944"/>
                        <a:ext cx="8878888" cy="331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9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 WUR mode negotiation is performed by the Action frame including the WUR mode element[1]</a:t>
            </a:r>
          </a:p>
          <a:p>
            <a:pPr lvl="1"/>
            <a:r>
              <a:rPr lang="en-US" altLang="ko-KR" dirty="0" smtClean="0"/>
              <a:t>The duty cycle period, on duration, and starting point is set by negotiation process</a:t>
            </a:r>
          </a:p>
          <a:p>
            <a:r>
              <a:rPr lang="en-US" altLang="ko-KR" dirty="0" smtClean="0"/>
              <a:t>The WUR Parameter field in WUR mode element can be differentiated by the type of WUR negotiation frame: </a:t>
            </a:r>
          </a:p>
          <a:p>
            <a:pPr lvl="1"/>
            <a:r>
              <a:rPr lang="en-US" altLang="ko-KR" dirty="0" smtClean="0"/>
              <a:t>For some negotiation types(WUR denial, Enter WUR suspend,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), WID and WUR channel offset is not needed</a:t>
            </a:r>
          </a:p>
          <a:p>
            <a:pPr lvl="1"/>
            <a:r>
              <a:rPr lang="en-US" altLang="ko-KR" dirty="0"/>
              <a:t>For some negotiation types(WUR </a:t>
            </a:r>
            <a:r>
              <a:rPr lang="en-US" altLang="ko-KR" dirty="0" smtClean="0"/>
              <a:t>denial with WUR mode response status=2), the additional parameter(e.g. Duty Cycle Period) is needed</a:t>
            </a:r>
          </a:p>
          <a:p>
            <a:r>
              <a:rPr lang="en-US" altLang="ko-KR" dirty="0" smtClean="0"/>
              <a:t>In this contribution, we discuss about different WUR Parameter field </a:t>
            </a:r>
            <a:r>
              <a:rPr lang="en-US" altLang="ko-KR" dirty="0"/>
              <a:t>for the type of WUR negotiation </a:t>
            </a:r>
            <a:r>
              <a:rPr lang="en-US" altLang="ko-KR" dirty="0" smtClean="0"/>
              <a:t>frame, which addresses CID 447, 449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1729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WUR mode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03253"/>
          </a:xfrm>
        </p:spPr>
        <p:txBody>
          <a:bodyPr/>
          <a:lstStyle/>
          <a:p>
            <a:r>
              <a:rPr lang="en-US" altLang="ko-KR" dirty="0" smtClean="0"/>
              <a:t>The WUR mode setup frame, WUR mode element is included to deliver the parameters</a:t>
            </a:r>
          </a:p>
          <a:p>
            <a:r>
              <a:rPr lang="en-US" altLang="ko-KR" dirty="0" smtClean="0"/>
              <a:t>In the WUR Parameter field:</a:t>
            </a:r>
          </a:p>
          <a:p>
            <a:pPr lvl="1"/>
            <a:r>
              <a:rPr lang="en-US" altLang="ko-KR" dirty="0" smtClean="0"/>
              <a:t>If it is sent by AP, it contains WUR ID, WUR channel offset, Starting Time of the WUR Duty Cycle, Group ID List(depending on WUR Parameter Control field)</a:t>
            </a:r>
          </a:p>
          <a:p>
            <a:pPr lvl="1"/>
            <a:r>
              <a:rPr lang="en-US" altLang="ko-KR" dirty="0"/>
              <a:t>If it is sent </a:t>
            </a:r>
            <a:r>
              <a:rPr lang="en-US" altLang="ko-KR" dirty="0" smtClean="0"/>
              <a:t>by STA, it contains On Duration and Duty Cycle Period</a:t>
            </a:r>
            <a:endParaRPr lang="ko-KR" altLang="en-US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026584"/>
            <a:ext cx="7956749" cy="83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1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Modification for the WUR mode element for denial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AP denies the WUR </a:t>
            </a:r>
            <a:r>
              <a:rPr lang="en-US" altLang="ko-KR" dirty="0"/>
              <a:t>negotiations </a:t>
            </a:r>
            <a:r>
              <a:rPr lang="en-US" altLang="ko-KR" dirty="0" smtClean="0"/>
              <a:t>with 2 in </a:t>
            </a:r>
            <a:r>
              <a:rPr lang="en-US" altLang="ko-KR" dirty="0"/>
              <a:t>WUR mode response </a:t>
            </a:r>
            <a:r>
              <a:rPr lang="en-US" altLang="ko-KR" dirty="0" smtClean="0"/>
              <a:t>status field, AP needs to specify the proposed value for appropriate WUR duty cycle</a:t>
            </a:r>
          </a:p>
          <a:p>
            <a:pPr lvl="1"/>
            <a:r>
              <a:rPr lang="en-US" altLang="ko-KR" dirty="0" smtClean="0"/>
              <a:t>With no </a:t>
            </a:r>
            <a:r>
              <a:rPr lang="en-US" altLang="ko-KR" smtClean="0"/>
              <a:t>appropriate value,</a:t>
            </a:r>
            <a:r>
              <a:rPr lang="en-US" altLang="ko-KR" smtClean="0"/>
              <a:t> </a:t>
            </a:r>
            <a:r>
              <a:rPr lang="en-US" altLang="ko-KR" dirty="0" smtClean="0"/>
              <a:t>STA needs to determine the appropriate value of the duty cycle period by trial and error</a:t>
            </a:r>
          </a:p>
          <a:p>
            <a:r>
              <a:rPr lang="en-US" altLang="ko-KR" dirty="0"/>
              <a:t>When AP </a:t>
            </a:r>
            <a:r>
              <a:rPr lang="en-US" altLang="ko-KR" dirty="0" smtClean="0"/>
              <a:t>denies, other parameters are not needed</a:t>
            </a:r>
          </a:p>
          <a:p>
            <a:pPr lvl="1"/>
            <a:r>
              <a:rPr lang="en-US" altLang="ko-KR" dirty="0"/>
              <a:t>WUR ID, WUR channel offset, Starting Time of the WUR Duty Cycle, Group ID List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778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structure of WUR parameter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WUR parameter field for WUR mode response frame can be structured depending on the response type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dirty="0"/>
              <a:t>WUR mode response </a:t>
            </a:r>
            <a:r>
              <a:rPr lang="en-US" altLang="ko-KR" dirty="0" smtClean="0"/>
              <a:t>status field is 0 (Accept)</a:t>
            </a:r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03" y="3573016"/>
            <a:ext cx="8012193" cy="263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4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structure of WUR </a:t>
            </a:r>
            <a:r>
              <a:rPr lang="en-US" altLang="ko-KR" dirty="0" smtClean="0"/>
              <a:t>parameter (continued)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the WUR mode response status field is </a:t>
            </a:r>
            <a:r>
              <a:rPr lang="en-US" altLang="ko-KR" dirty="0" smtClean="0"/>
              <a:t>1 (Denial with unspecified reason)</a:t>
            </a:r>
            <a:endParaRPr lang="ko-KR" altLang="en-US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/>
              <a:t>When the WUR mode response status field is 0 </a:t>
            </a:r>
            <a:r>
              <a:rPr lang="en-US" altLang="ko-KR" dirty="0" smtClean="0"/>
              <a:t>(</a:t>
            </a:r>
            <a:r>
              <a:rPr lang="en-US" altLang="ko-KR" dirty="0"/>
              <a:t>Denial </a:t>
            </a:r>
            <a:r>
              <a:rPr lang="en-US" altLang="ko-KR" dirty="0" smtClean="0"/>
              <a:t>because of long duty cycle period)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649" y="2564904"/>
            <a:ext cx="6029693" cy="93610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620" y="4185753"/>
            <a:ext cx="6840760" cy="227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various type of WUR mode element depending on the response type</a:t>
            </a:r>
          </a:p>
          <a:p>
            <a:pPr lvl="1"/>
            <a:r>
              <a:rPr lang="en-US" altLang="ko-KR" dirty="0" smtClean="0"/>
              <a:t>For denial, the needed parameters are different</a:t>
            </a:r>
          </a:p>
          <a:p>
            <a:r>
              <a:rPr lang="en-US" altLang="ko-KR" dirty="0" smtClean="0"/>
              <a:t>We suggest the various type of WUR parameter field depending on the WUR Mode response status value</a:t>
            </a:r>
          </a:p>
        </p:txBody>
      </p:sp>
    </p:spTree>
    <p:extLst>
      <p:ext uri="{BB962C8B-B14F-4D97-AF65-F5344CB8AC3E}">
        <p14:creationId xmlns:p14="http://schemas.microsoft.com/office/powerpoint/2010/main" val="7484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P802.11ba D1.0</a:t>
            </a:r>
          </a:p>
        </p:txBody>
      </p:sp>
    </p:spTree>
    <p:extLst>
      <p:ext uri="{BB962C8B-B14F-4D97-AF65-F5344CB8AC3E}">
        <p14:creationId xmlns:p14="http://schemas.microsoft.com/office/powerpoint/2010/main" val="4315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53815</TotalTime>
  <Words>414</Words>
  <Application>Microsoft Office PowerPoint</Application>
  <PresentationFormat>화면 슬라이드 쇼(4:3)</PresentationFormat>
  <Paragraphs>39</Paragraphs>
  <Slides>8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WUR mode element</vt:lpstr>
      <vt:lpstr>Modification for the WUR mode element for denial</vt:lpstr>
      <vt:lpstr>Proposed structure of WUR parameter</vt:lpstr>
      <vt:lpstr>Proposed structure of WUR parameter (continued)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783</cp:revision>
  <cp:lastPrinted>2017-07-06T20:18:14Z</cp:lastPrinted>
  <dcterms:created xsi:type="dcterms:W3CDTF">2015-04-24T00:57:35Z</dcterms:created>
  <dcterms:modified xsi:type="dcterms:W3CDTF">2018-11-12T00:01:58Z</dcterms:modified>
</cp:coreProperties>
</file>