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70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802.11-18/1846r1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petere@ieee.org" TargetMode="External"/><Relationship Id="rId18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3e3e3@gmail.com" TargetMode="External"/><Relationship Id="rId7" Type="http://schemas.openxmlformats.org/officeDocument/2006/relationships/hyperlink" Target="mailto:Gaurav.Patwardhan@hpe.com" TargetMode="External"/><Relationship Id="rId12" Type="http://schemas.openxmlformats.org/officeDocument/2006/relationships/hyperlink" Target="mailto:henry@LOGOUT.COM" TargetMode="External"/><Relationship Id="rId1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edward.ks.au@huawei.com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adrian.p.stephens@ieee.org" TargetMode="External"/><Relationship Id="rId22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(November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</a:t>
            </a:r>
            <a:r>
              <a:rPr lang="en-US" sz="1600" dirty="0" smtClean="0"/>
              <a:t>2017</a:t>
            </a:r>
          </a:p>
          <a:p>
            <a:r>
              <a:rPr lang="en-US" sz="1600" dirty="0" smtClean="0"/>
              <a:t>P802.11ax will be started on D4.0 out of November meeting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next steps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 smtClean="0"/>
              <a:t>MDR review of </a:t>
            </a:r>
            <a:r>
              <a:rPr lang="en-US" dirty="0" smtClean="0">
                <a:solidFill>
                  <a:srgbClr val="FF0000"/>
                </a:solidFill>
              </a:rPr>
              <a:t>D4.0</a:t>
            </a:r>
            <a:r>
              <a:rPr lang="en-US" dirty="0" smtClean="0"/>
              <a:t> request for several volunteers (two for the style guide, one for MIB following new MIB guidelines), all candidates identified</a:t>
            </a:r>
          </a:p>
          <a:p>
            <a:r>
              <a:rPr lang="en-US" dirty="0" smtClean="0"/>
              <a:t>Changed the 11ax baseline to </a:t>
            </a:r>
            <a:r>
              <a:rPr lang="en-US" dirty="0" err="1" smtClean="0"/>
              <a:t>REVmd</a:t>
            </a:r>
            <a:endParaRPr lang="en-US" dirty="0" smtClean="0"/>
          </a:p>
          <a:p>
            <a:r>
              <a:rPr lang="en-US" dirty="0" err="1" smtClean="0"/>
              <a:t>REVmd</a:t>
            </a:r>
            <a:r>
              <a:rPr lang="en-US" dirty="0" smtClean="0"/>
              <a:t> SB April 2019, probably will have a shorter SB recycle than </a:t>
            </a:r>
            <a:r>
              <a:rPr lang="en-US" dirty="0" err="1" smtClean="0"/>
              <a:t>REVmc</a:t>
            </a:r>
            <a:r>
              <a:rPr lang="en-US" dirty="0" smtClean="0"/>
              <a:t> did without rolling in any amendments. We expect all to switch baseline to </a:t>
            </a:r>
            <a:r>
              <a:rPr lang="en-US" dirty="0" err="1" smtClean="0"/>
              <a:t>REVmd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Nov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January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17229"/>
              </p:ext>
            </p:extLst>
          </p:nvPr>
        </p:nvGraphicFramePr>
        <p:xfrm>
          <a:off x="1295400" y="2285999"/>
          <a:ext cx="92964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697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059633"/>
              </p:ext>
            </p:extLst>
          </p:nvPr>
        </p:nvGraphicFramePr>
        <p:xfrm>
          <a:off x="835168" y="1550547"/>
          <a:ext cx="10518632" cy="41859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11-Nov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Po-Kai Wang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</a:t>
            </a:r>
            <a:r>
              <a:rPr lang="en-US" dirty="0" smtClean="0"/>
              <a:t>source code archive for </a:t>
            </a:r>
            <a:r>
              <a:rPr lang="en-US" dirty="0"/>
              <a:t>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</a:t>
            </a:r>
            <a:r>
              <a:rPr lang="en-US" dirty="0" smtClean="0"/>
              <a:t>pload </a:t>
            </a:r>
            <a:r>
              <a:rPr lang="en-US" dirty="0"/>
              <a:t>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</a:t>
            </a:r>
            <a:r>
              <a:rPr lang="en-GB" sz="2000" dirty="0" smtClean="0"/>
              <a:t>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 smtClean="0">
                <a:solidFill>
                  <a:schemeClr val="tx1"/>
                </a:solidFill>
              </a:rPr>
              <a:t>turn </a:t>
            </a:r>
            <a:r>
              <a:rPr lang="en-GB" sz="1800" dirty="0">
                <a:solidFill>
                  <a:schemeClr val="tx1"/>
                </a:solidFill>
              </a:rPr>
              <a:t>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</a:t>
            </a:r>
            <a:r>
              <a:rPr lang="en-GB" sz="1800" dirty="0" smtClean="0"/>
              <a:t>high likelihood </a:t>
            </a:r>
            <a:r>
              <a:rPr lang="en-GB" sz="1800" dirty="0"/>
              <a:t>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</a:t>
            </a:r>
            <a:r>
              <a:rPr lang="en-GB" sz="2000" dirty="0" smtClean="0"/>
              <a:t>are available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YANG models to supplement MIB</a:t>
            </a:r>
          </a:p>
          <a:p>
            <a:r>
              <a:rPr lang="en-GB" dirty="0" smtClean="0"/>
              <a:t>	Should we have a separate document for YANG models?</a:t>
            </a:r>
          </a:p>
          <a:p>
            <a:r>
              <a:rPr lang="en-GB" dirty="0"/>
              <a:t>	</a:t>
            </a:r>
            <a:r>
              <a:rPr lang="en-GB" dirty="0" smtClean="0"/>
              <a:t>Note there is a YANG model from Wi-Fi Alliance publicly available, with ongoing </a:t>
            </a:r>
            <a:r>
              <a:rPr lang="en-GB" dirty="0" smtClean="0"/>
              <a:t>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 smtClean="0"/>
          </a:p>
          <a:p>
            <a:r>
              <a:rPr lang="en-GB" dirty="0" smtClean="0"/>
              <a:t>MIB normative text that should be in the main body? The default values are used outside the standard</a:t>
            </a:r>
          </a:p>
          <a:p>
            <a:r>
              <a:rPr lang="en-GB" dirty="0" smtClean="0"/>
              <a:t>MIB deprecation topic – should be a </a:t>
            </a:r>
            <a:r>
              <a:rPr lang="en-GB" dirty="0" smtClean="0"/>
              <a:t>project, how to proceed?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Actions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Emily to update 802.11 Style Guide with MIB object deprecation</a:t>
            </a:r>
            <a:endParaRPr lang="en-GB" dirty="0"/>
          </a:p>
          <a:p>
            <a:r>
              <a:rPr lang="en-GB" dirty="0" smtClean="0"/>
              <a:t>Robert to find script to renumber Frame drawing file names</a:t>
            </a:r>
          </a:p>
          <a:p>
            <a:r>
              <a:rPr lang="en-GB" dirty="0" smtClean="0"/>
              <a:t>Robert – the formal language for frame sequencing (</a:t>
            </a:r>
            <a:r>
              <a:rPr lang="en-GB" dirty="0" err="1" smtClean="0"/>
              <a:t>REVmd</a:t>
            </a:r>
            <a:r>
              <a:rPr lang="en-GB" dirty="0" smtClean="0"/>
              <a:t> Annex G) should be addressed </a:t>
            </a:r>
          </a:p>
          <a:p>
            <a:r>
              <a:rPr lang="en-GB" dirty="0" smtClean="0"/>
              <a:t>The xxx-STA is implied by being in clause xxx (the 11ax MAC and PHY style)</a:t>
            </a:r>
          </a:p>
          <a:p>
            <a:r>
              <a:rPr lang="en-GB" dirty="0" smtClean="0"/>
              <a:t>There should be a submission with the 11ax MAC and PHY style discussion so amendment text</a:t>
            </a:r>
          </a:p>
          <a:p>
            <a:r>
              <a:rPr lang="en-GB" dirty="0" smtClean="0"/>
              <a:t>The style guide (and then MDR) should reflect 11ax MAC and PHY style</a:t>
            </a:r>
            <a:endParaRPr lang="en-GB" dirty="0"/>
          </a:p>
          <a:p>
            <a:r>
              <a:rPr lang="en-GB" dirty="0" smtClean="0"/>
              <a:t>11az introduced trigger-based sounding, but cannot change other PHY sections (</a:t>
            </a:r>
            <a:r>
              <a:rPr lang="en-GB" smtClean="0"/>
              <a:t>VHT sounding)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2018-11-13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Draft Numbering</a:t>
            </a:r>
          </a:p>
          <a:p>
            <a:r>
              <a:rPr lang="en-US" dirty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2018-11-13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</a:t>
            </a:r>
            <a:r>
              <a:rPr lang="en-US" sz="14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P802.11bb Amendment (LC) – Volker </a:t>
            </a:r>
            <a:r>
              <a:rPr lang="en-US" sz="1400" dirty="0" err="1" smtClean="0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</a:t>
            </a:r>
            <a:r>
              <a:rPr lang="en-US" sz="1400" dirty="0" smtClean="0"/>
              <a:t>Qi</a:t>
            </a:r>
            <a:endParaRPr lang="en-US" sz="14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</a:t>
            </a:r>
            <a:r>
              <a:rPr lang="en-US" sz="1600" dirty="0" smtClean="0"/>
              <a:t>Present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P802.11ay </a:t>
            </a:r>
            <a:r>
              <a:rPr lang="en-US" sz="1400" dirty="0"/>
              <a:t>Amendment (NG60) – Carlos </a:t>
            </a:r>
            <a:r>
              <a:rPr lang="en-US" sz="1400" dirty="0" err="1" smtClean="0"/>
              <a:t>Cordeiro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P802.11bb Amendment (LC) – Gaurav </a:t>
            </a:r>
            <a:r>
              <a:rPr lang="en-US" sz="1400" dirty="0" err="1" smtClean="0"/>
              <a:t>Patwardhan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</a:t>
            </a:r>
            <a:r>
              <a:rPr lang="en-US" sz="1400" dirty="0" smtClean="0"/>
              <a:t>Edward </a:t>
            </a:r>
            <a:r>
              <a:rPr lang="en-US" sz="1400" dirty="0"/>
              <a:t>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Amelia </a:t>
            </a:r>
            <a:r>
              <a:rPr lang="en-US" sz="1400" dirty="0" err="1" smtClean="0"/>
              <a:t>Andersdotter</a:t>
            </a:r>
            <a:r>
              <a:rPr lang="en-US" sz="1400" dirty="0" smtClean="0"/>
              <a:t>	Joseph Levy		</a:t>
            </a:r>
            <a:r>
              <a:rPr lang="en-US" sz="1400" smtClean="0"/>
              <a:t>Mark </a:t>
            </a:r>
            <a:r>
              <a:rPr lang="en-US" sz="1400" smtClean="0"/>
              <a:t>Hamilton   Stephen </a:t>
            </a:r>
            <a:r>
              <a:rPr lang="en-US" sz="1400" dirty="0" smtClean="0"/>
              <a:t>Palm	 Yasuhiko Inoue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6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TGbb</a:t>
            </a:r>
            <a:r>
              <a:rPr lang="en-US" sz="1600" b="1" dirty="0" smtClean="0"/>
              <a:t> - </a:t>
            </a:r>
            <a:r>
              <a:rPr lang="en-US" sz="1600" b="1" dirty="0"/>
              <a:t>Gaurav </a:t>
            </a:r>
            <a:r>
              <a:rPr lang="en-US" sz="1600" b="1" dirty="0" err="1" smtClean="0"/>
              <a:t>Patwardhan</a:t>
            </a:r>
            <a:r>
              <a:rPr lang="en-US" sz="1600" b="1" dirty="0" smtClean="0"/>
              <a:t> </a:t>
            </a:r>
            <a:r>
              <a:rPr lang="en-US" sz="1600" dirty="0" smtClean="0">
                <a:hlinkClick r:id="rId7"/>
              </a:rPr>
              <a:t>Gaurav.Patwardhan@hpe.com</a:t>
            </a:r>
            <a:r>
              <a:rPr lang="en-US" sz="1600" dirty="0" smtClean="0"/>
              <a:t> , </a:t>
            </a:r>
            <a:r>
              <a:rPr lang="en-US" sz="1600" b="1" dirty="0"/>
              <a:t>Volker </a:t>
            </a:r>
            <a:r>
              <a:rPr lang="en-US" sz="1600" b="1" dirty="0" err="1" smtClean="0"/>
              <a:t>Jungnickel</a:t>
            </a:r>
            <a:r>
              <a:rPr lang="en-US" sz="1600" b="1" dirty="0"/>
              <a:t> </a:t>
            </a:r>
            <a:r>
              <a:rPr lang="en-US" sz="1600" dirty="0" smtClean="0">
                <a:hlinkClick r:id="rId8"/>
              </a:rPr>
              <a:t>volker.jungnickel@hhi.fraunhofer.de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 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9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0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1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3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2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3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4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0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9"/>
              </a:rPr>
              <a:t>emily.h.qi@intel.com</a:t>
            </a:r>
            <a:r>
              <a:rPr lang="en-US" sz="1050" b="0" dirty="0"/>
              <a:t> </a:t>
            </a:r>
            <a:endParaRPr lang="en-US" sz="1050" b="0" dirty="0" smtClean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7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8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9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20"/>
              </a:rPr>
              <a:t>shiwenhe@seu.edu.cn</a:t>
            </a:r>
            <a:endParaRPr lang="en-US" sz="1000" b="0" u="sng" dirty="0" smtClean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1"/>
              </a:rPr>
              <a:t>d3e3e3@gmail.com</a:t>
            </a:r>
            <a:r>
              <a:rPr lang="en-US" sz="1000" dirty="0"/>
              <a:t> </a:t>
            </a:r>
            <a:endParaRPr lang="en-US" sz="1000" dirty="0" smtClean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2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7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November 13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Processing ~500 comments, hope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D4.0 out of Nov meeting and start MDR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doing comment resolution, plan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D3.0 out of January, then start MDR after comments are received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GB" sz="2000" dirty="0" smtClean="0"/>
              <a:t>Published D0.5, in CC, plan to release D0.5.1 after Nov meeting</a:t>
            </a:r>
            <a:r>
              <a:rPr lang="en-US" sz="2000" dirty="0" smtClean="0"/>
              <a:t> </a:t>
            </a:r>
            <a:endParaRPr lang="en-GB" sz="2000" dirty="0" smtClean="0"/>
          </a:p>
          <a:p>
            <a:r>
              <a:rPr lang="en-GB" sz="2000" dirty="0" smtClean="0"/>
              <a:t>11ba – D1.0 was in WGLB, doing comment resolution on ~1283 comments, expect to release D1.1 after Nov meeting </a:t>
            </a:r>
          </a:p>
          <a:p>
            <a:r>
              <a:rPr lang="en-GB" sz="2000" dirty="0" smtClean="0"/>
              <a:t>11bb – working on SFD (PHY and MAC simulation framework) with a CC of ~100 comments, hope to issue call for proposals  out of Nov meeting </a:t>
            </a:r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Processing ~80 comments, plan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D2.0 out of Nov meeting (30 days starting early December)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IEEE </a:t>
            </a:r>
            <a:r>
              <a:rPr lang="en-GB" dirty="0" smtClean="0"/>
              <a:t>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 smtClean="0"/>
              <a:t>Publication </a:t>
            </a:r>
            <a:r>
              <a:rPr lang="en-US" sz="2000" dirty="0"/>
              <a:t>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30, 2018</a:t>
            </a:r>
          </a:p>
          <a:p>
            <a:r>
              <a:rPr lang="en-US" sz="2000" dirty="0" smtClean="0"/>
              <a:t>Publication of 11ak announced June 8, 2018</a:t>
            </a:r>
          </a:p>
          <a:p>
            <a:r>
              <a:rPr lang="en-US" sz="2000" dirty="0" smtClean="0"/>
              <a:t>Publication of 11aq was August 31,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Refer to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r>
              <a:rPr lang="en-US" dirty="0" smtClean="0"/>
              <a:t>  Dec 2017 was last update</a:t>
            </a:r>
          </a:p>
          <a:p>
            <a:r>
              <a:rPr lang="en-US" dirty="0" smtClean="0"/>
              <a:t>We lost IEEE Diane </a:t>
            </a:r>
            <a:r>
              <a:rPr lang="en-US" dirty="0" err="1" smtClean="0"/>
              <a:t>Lacey’s</a:t>
            </a:r>
            <a:r>
              <a:rPr lang="en-US" dirty="0" smtClean="0"/>
              <a:t> services, and have to pick up the task.</a:t>
            </a:r>
          </a:p>
          <a:p>
            <a:r>
              <a:rPr lang="en-US" dirty="0" smtClean="0"/>
              <a:t>Updated </a:t>
            </a:r>
            <a:r>
              <a:rPr lang="en-US" dirty="0"/>
              <a:t>numbering </a:t>
            </a:r>
            <a:r>
              <a:rPr lang="en-US" dirty="0" smtClean="0"/>
              <a:t>after 11ax shifted to </a:t>
            </a:r>
            <a:r>
              <a:rPr lang="en-US" dirty="0" err="1" smtClean="0"/>
              <a:t>REVmd</a:t>
            </a:r>
            <a:r>
              <a:rPr lang="en-US" dirty="0" smtClean="0"/>
              <a:t> baseline, will not update 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1178</TotalTime>
  <Words>1949</Words>
  <Application>Microsoft Office PowerPoint</Application>
  <PresentationFormat>Widescreen</PresentationFormat>
  <Paragraphs>418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(November 2018)</vt:lpstr>
      <vt:lpstr>Abstract</vt:lpstr>
      <vt:lpstr>Agenda for 2018-11-13 meeting</vt:lpstr>
      <vt:lpstr>Roll Call – 2018-11-13</vt:lpstr>
      <vt:lpstr>Volunteer Editor Contacts</vt:lpstr>
      <vt:lpstr>November 13th roundtable status report</vt:lpstr>
      <vt:lpstr>Reflector Updates</vt:lpstr>
      <vt:lpstr>IEEE Publication Status</vt:lpstr>
      <vt:lpstr>Update on numbering process</vt:lpstr>
      <vt:lpstr>MDR Status</vt:lpstr>
      <vt:lpstr>11ax next steps (continued)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Actions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128</cp:revision>
  <cp:lastPrinted>1601-01-01T00:00:00Z</cp:lastPrinted>
  <dcterms:created xsi:type="dcterms:W3CDTF">2018-01-07T18:30:13Z</dcterms:created>
  <dcterms:modified xsi:type="dcterms:W3CDTF">2018-11-13T02:21:59Z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