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2"/>
  </p:notesMasterIdLst>
  <p:handoutMasterIdLst>
    <p:handoutMasterId r:id="rId23"/>
  </p:handoutMasterIdLst>
  <p:sldIdLst>
    <p:sldId id="621" r:id="rId7"/>
    <p:sldId id="651" r:id="rId8"/>
    <p:sldId id="664" r:id="rId9"/>
    <p:sldId id="655" r:id="rId10"/>
    <p:sldId id="656" r:id="rId11"/>
    <p:sldId id="658" r:id="rId12"/>
    <p:sldId id="669" r:id="rId13"/>
    <p:sldId id="674" r:id="rId14"/>
    <p:sldId id="663" r:id="rId15"/>
    <p:sldId id="675" r:id="rId16"/>
    <p:sldId id="660" r:id="rId17"/>
    <p:sldId id="670" r:id="rId18"/>
    <p:sldId id="649" r:id="rId19"/>
    <p:sldId id="661" r:id="rId20"/>
    <p:sldId id="6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65B9A3-3F1E-435D-B950-2678ADB17575}">
          <p14:sldIdLst>
            <p14:sldId id="621"/>
            <p14:sldId id="651"/>
            <p14:sldId id="664"/>
            <p14:sldId id="655"/>
            <p14:sldId id="656"/>
            <p14:sldId id="658"/>
            <p14:sldId id="669"/>
            <p14:sldId id="674"/>
            <p14:sldId id="663"/>
            <p14:sldId id="675"/>
            <p14:sldId id="660"/>
            <p14:sldId id="670"/>
            <p14:sldId id="649"/>
            <p14:sldId id="661"/>
            <p14:sldId id="6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93033" autoAdjust="0"/>
  </p:normalViewPr>
  <p:slideViewPr>
    <p:cSldViewPr snapToGrid="0" snapToObjects="1">
      <p:cViewPr varScale="1">
        <p:scale>
          <a:sx n="74" d="100"/>
          <a:sy n="74" d="100"/>
        </p:scale>
        <p:origin x="1212" y="66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86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1827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January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085345"/>
              </p:ext>
            </p:extLst>
          </p:nvPr>
        </p:nvGraphicFramePr>
        <p:xfrm>
          <a:off x="533400" y="1956450"/>
          <a:ext cx="8248884" cy="2255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41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700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021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18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0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Wook Bong Lee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wookbong.lee@samsung.com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Ravi Gidvani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ravi.gidvani@samsung.com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Sharan Naribole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n.sharan@samsung.com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Tianyu Wu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tianyu.wu@samsung.com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Shailender Karmuchi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Samsung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karmuchi.s@samsung.com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/>
              <a:t>6 GHz operation for 11ax follow up 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35086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2019-01-14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of Max </a:t>
            </a:r>
            <a:r>
              <a:rPr lang="en-US" dirty="0" err="1"/>
              <a:t>MUEDCATimer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Since EDCA is restricted, to solve latency problem, we want to restrict </a:t>
            </a:r>
            <a:r>
              <a:rPr lang="en-US" b="0" dirty="0" err="1"/>
              <a:t>MUEDCATimer</a:t>
            </a:r>
            <a:r>
              <a:rPr lang="en-US" b="0" dirty="0"/>
              <a:t> smaller than </a:t>
            </a:r>
            <a:r>
              <a:rPr lang="en-US" b="0" dirty="0" smtClean="0"/>
              <a:t>200TU</a:t>
            </a:r>
            <a:endParaRPr lang="en-US" b="0" dirty="0"/>
          </a:p>
          <a:p>
            <a:r>
              <a:rPr lang="en-US" b="0" dirty="0"/>
              <a:t>Certain VOIP application can tolerate maximum latency of 200TU for call setup/initialization</a:t>
            </a:r>
          </a:p>
          <a:p>
            <a:r>
              <a:rPr lang="en-US" b="0" dirty="0"/>
              <a:t>Performance of scheduled access won’t be affected too much with 200 TU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384" y="4360457"/>
            <a:ext cx="4582117" cy="202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07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Smaller Max </a:t>
            </a:r>
            <a:r>
              <a:rPr lang="en-US" dirty="0" err="1"/>
              <a:t>MUEDCATimer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With a fair scheduling, AP can serve more than 200 active STA (MCS0) or ~ 2000 (MCS9) “active” STAs with maximum </a:t>
            </a:r>
            <a:r>
              <a:rPr lang="en-US" b="0" dirty="0" err="1"/>
              <a:t>MUEDCATimer</a:t>
            </a:r>
            <a:r>
              <a:rPr lang="en-US" b="0" dirty="0"/>
              <a:t> = </a:t>
            </a:r>
            <a:r>
              <a:rPr lang="en-US" b="0" dirty="0" smtClean="0"/>
              <a:t>200TU</a:t>
            </a:r>
            <a:endParaRPr lang="en-US" b="0" dirty="0"/>
          </a:p>
          <a:p>
            <a:pPr lvl="1"/>
            <a:r>
              <a:rPr lang="en-US" dirty="0"/>
              <a:t>Assuming 1 DL and 1 UL 1500B packet per STA </a:t>
            </a:r>
          </a:p>
          <a:p>
            <a:pPr lvl="1"/>
            <a:r>
              <a:rPr lang="en-US" dirty="0"/>
              <a:t>Assumed frame exchange is in 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92" y="4065696"/>
            <a:ext cx="8569983" cy="207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146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Need Exceptions?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We want to send </a:t>
            </a:r>
            <a:r>
              <a:rPr lang="en-US" b="0" dirty="0" err="1"/>
              <a:t>QoS</a:t>
            </a:r>
            <a:r>
              <a:rPr lang="en-US" b="0" dirty="0"/>
              <a:t> </a:t>
            </a:r>
            <a:r>
              <a:rPr lang="en-US" b="0" dirty="0" smtClean="0"/>
              <a:t>Null frame </a:t>
            </a:r>
            <a:r>
              <a:rPr lang="en-US" b="0" dirty="0"/>
              <a:t>immediately</a:t>
            </a:r>
          </a:p>
          <a:p>
            <a:pPr lvl="1"/>
            <a:r>
              <a:rPr lang="en-US" b="0" dirty="0"/>
              <a:t>BSR</a:t>
            </a:r>
          </a:p>
          <a:p>
            <a:pPr lvl="1"/>
            <a:r>
              <a:rPr lang="en-US" dirty="0"/>
              <a:t>Coexistence</a:t>
            </a:r>
          </a:p>
          <a:p>
            <a:pPr lvl="1"/>
            <a:r>
              <a:rPr lang="en-US" b="0" dirty="0"/>
              <a:t>Power saving</a:t>
            </a:r>
          </a:p>
          <a:p>
            <a:pPr lvl="1"/>
            <a:r>
              <a:rPr lang="en-US" dirty="0"/>
              <a:t>Operation mode </a:t>
            </a:r>
            <a:r>
              <a:rPr lang="en-US" dirty="0" smtClean="0"/>
              <a:t>change</a:t>
            </a:r>
            <a:endParaRPr lang="en-US" b="0" dirty="0"/>
          </a:p>
          <a:p>
            <a:r>
              <a:rPr lang="en-US" b="0" dirty="0"/>
              <a:t>These kind of frames requires even smaller latency than 200 TU</a:t>
            </a:r>
          </a:p>
          <a:p>
            <a:r>
              <a:rPr lang="en-US" b="0" dirty="0"/>
              <a:t>Limiting to small number of small size packet won’t disturb system operation</a:t>
            </a:r>
          </a:p>
          <a:p>
            <a:r>
              <a:rPr lang="en-US" b="0" dirty="0" smtClean="0"/>
              <a:t>Proposal to send </a:t>
            </a:r>
            <a:r>
              <a:rPr lang="en-US" b="0" dirty="0" err="1" smtClean="0"/>
              <a:t>QoS</a:t>
            </a:r>
            <a:r>
              <a:rPr lang="en-US" b="0" dirty="0" smtClean="0"/>
              <a:t> Null using EDCA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Wook Bong Lee(Samsung), et. al.,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760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11-18/1607r1, “6 GHz operation for 11ax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[2] 11-18/1828r2, “D3.0 CR for 6GHz Post Association”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ECD5E942-8EEE-4941-B884-8351755C2787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4185139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Appendix- Frame Exchange Assumption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trigger frame, M-BACK, MU BAR, UL MU Block ACK: MCS0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405" y="3922776"/>
            <a:ext cx="360040" cy="1750609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88136" y="3922776"/>
            <a:ext cx="2376264" cy="360040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88136" y="4390173"/>
            <a:ext cx="2376264" cy="360040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88136" y="4857570"/>
            <a:ext cx="2376264" cy="360040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88136" y="5324966"/>
            <a:ext cx="2376264" cy="360040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632452" y="3922776"/>
            <a:ext cx="360040" cy="1750609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63574" y="3922776"/>
            <a:ext cx="360040" cy="1750609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388352" y="3922776"/>
            <a:ext cx="641142" cy="360040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388352" y="4381011"/>
            <a:ext cx="641142" cy="360040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88352" y="4839246"/>
            <a:ext cx="641142" cy="360040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88352" y="5297482"/>
            <a:ext cx="641142" cy="360040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94765" y="3956717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HE TB PPDU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78243" y="4435534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HE TB PPDU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78243" y="4897918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HE TB PPDU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94765" y="5346452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HE TB PPDU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0961" y="3246120"/>
            <a:ext cx="983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BASIC</a:t>
            </a:r>
          </a:p>
          <a:p>
            <a:r>
              <a:rPr lang="en-US" sz="1400" dirty="0"/>
              <a:t>TRIGGER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54574" y="3355848"/>
            <a:ext cx="9211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M-BACK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02402" y="3355848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DL OFDMA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82431" y="3355848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UL OFDMA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10007" y="3922776"/>
            <a:ext cx="2376264" cy="1761310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79321" y="4500902"/>
            <a:ext cx="14702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HE MU PPDU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46973" y="3246120"/>
            <a:ext cx="746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MU </a:t>
            </a:r>
          </a:p>
          <a:p>
            <a:r>
              <a:rPr lang="en-US" sz="1400" dirty="0"/>
              <a:t>BAR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22195" y="324612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UL MU</a:t>
            </a:r>
          </a:p>
          <a:p>
            <a:r>
              <a:rPr lang="en-US" sz="1400" dirty="0"/>
              <a:t>Block ACK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894705" y="3785695"/>
            <a:ext cx="15475" cy="2044031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74093" y="3785694"/>
            <a:ext cx="8404" cy="207183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474344" y="3756820"/>
            <a:ext cx="0" cy="2071839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15370" y="3756819"/>
            <a:ext cx="8404" cy="207183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991282" y="3772760"/>
            <a:ext cx="21176" cy="2084772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284097" y="3772760"/>
            <a:ext cx="8404" cy="207183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705466" y="3730081"/>
            <a:ext cx="0" cy="2071839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846492" y="3730080"/>
            <a:ext cx="8404" cy="207183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223352" y="3751235"/>
            <a:ext cx="0" cy="2071839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364378" y="3751234"/>
            <a:ext cx="8404" cy="207183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040350" y="3707392"/>
            <a:ext cx="0" cy="2071839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352215" y="3707391"/>
            <a:ext cx="8404" cy="207183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672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of Mixed Network </a:t>
            </a:r>
            <a:br>
              <a:rPr lang="en-US" dirty="0"/>
            </a:br>
            <a:r>
              <a:rPr lang="en-US" dirty="0"/>
              <a:t>(EDCA and Scheduled)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0" dirty="0"/>
              <a:t>Performance of UL OFDMA STAs are affected by trigger frame Queue</a:t>
            </a:r>
            <a:endParaRPr lang="en-US" sz="2000" dirty="0"/>
          </a:p>
          <a:p>
            <a:r>
              <a:rPr lang="en-US" sz="2000" b="0" dirty="0"/>
              <a:t>MU EDCA STAs will have quite different performance depending on which Queue AP choose for trigger frame</a:t>
            </a:r>
          </a:p>
          <a:p>
            <a:pPr lvl="1"/>
            <a:r>
              <a:rPr lang="en-US" sz="1800" dirty="0"/>
              <a:t>Following simulation shows average throughput of EDCA STAs and scheduled STAs </a:t>
            </a:r>
          </a:p>
          <a:p>
            <a:pPr lvl="1"/>
            <a:r>
              <a:rPr lang="en-US" sz="1800" dirty="0"/>
              <a:t>There are 4 or 8 EDCA STAs and 4 Scheduled STAs</a:t>
            </a:r>
          </a:p>
          <a:p>
            <a:pPr lvl="1"/>
            <a:r>
              <a:rPr lang="en-US" sz="1800" b="0" dirty="0"/>
              <a:t>All EDCA STAs has AC_BE packets only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580042"/>
              </p:ext>
            </p:extLst>
          </p:nvPr>
        </p:nvGraphicFramePr>
        <p:xfrm>
          <a:off x="1285683" y="4635621"/>
          <a:ext cx="680863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2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021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021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0215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AC_BE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AC_VO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 EDCA STAs + 4</a:t>
                      </a:r>
                      <a:r>
                        <a:rPr lang="en-US" sz="1600" baseline="0" dirty="0"/>
                        <a:t> Scheduled STAs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Scheduled STAs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26.25 Mbps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42.53 Mbps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EDCA STAs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58.77 Mbps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44.50 Mbps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 EDCA STAs + 4 Scheduled STAs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Scheduled STAs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15.17 Mbps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25.99 Mbps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EDCA STAs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31.74 Mbps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25.90 Mbps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23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B30217-FC0D-40AF-876C-3A2D4DA47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2E8F50-1383-4AEB-A903-CA5EE351C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In [1], we proposed two step behavior in 6GHz which will bridge the gap between current implementations and proposed complete scheduled access</a:t>
            </a:r>
          </a:p>
          <a:p>
            <a:endParaRPr lang="en-US" b="0" dirty="0"/>
          </a:p>
          <a:p>
            <a:r>
              <a:rPr lang="en-US" b="0" dirty="0"/>
              <a:t>In this presentation, we follow up on this item</a:t>
            </a:r>
          </a:p>
          <a:p>
            <a:pPr lvl="1"/>
            <a:r>
              <a:rPr lang="en-US" dirty="0"/>
              <a:t>And address the two CIDs listed below</a:t>
            </a:r>
            <a:endParaRPr lang="en-US" b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D5E942-8EEE-4941-B884-8351755C2787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="" xmlns:a16="http://schemas.microsoft.com/office/drawing/2014/main" id="{3A7992EE-DDD1-42BB-8145-1C8F2460B4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69995C04-92A2-411F-AF49-4F5368C84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388192"/>
              </p:ext>
            </p:extLst>
          </p:nvPr>
        </p:nvGraphicFramePr>
        <p:xfrm>
          <a:off x="295563" y="4398031"/>
          <a:ext cx="8566078" cy="1615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67055">
                  <a:extLst>
                    <a:ext uri="{9D8B030D-6E8A-4147-A177-3AD203B41FA5}">
                      <a16:colId xmlns="" xmlns:a16="http://schemas.microsoft.com/office/drawing/2014/main" val="2952280622"/>
                    </a:ext>
                  </a:extLst>
                </a:gridCol>
                <a:gridCol w="1041511">
                  <a:extLst>
                    <a:ext uri="{9D8B030D-6E8A-4147-A177-3AD203B41FA5}">
                      <a16:colId xmlns="" xmlns:a16="http://schemas.microsoft.com/office/drawing/2014/main" val="1235368280"/>
                    </a:ext>
                  </a:extLst>
                </a:gridCol>
                <a:gridCol w="504093">
                  <a:extLst>
                    <a:ext uri="{9D8B030D-6E8A-4147-A177-3AD203B41FA5}">
                      <a16:colId xmlns="" xmlns:a16="http://schemas.microsoft.com/office/drawing/2014/main" val="3895782299"/>
                    </a:ext>
                  </a:extLst>
                </a:gridCol>
                <a:gridCol w="4128380">
                  <a:extLst>
                    <a:ext uri="{9D8B030D-6E8A-4147-A177-3AD203B41FA5}">
                      <a16:colId xmlns="" xmlns:a16="http://schemas.microsoft.com/office/drawing/2014/main" val="2014014360"/>
                    </a:ext>
                  </a:extLst>
                </a:gridCol>
                <a:gridCol w="2325039">
                  <a:extLst>
                    <a:ext uri="{9D8B030D-6E8A-4147-A177-3AD203B41FA5}">
                      <a16:colId xmlns="" xmlns:a16="http://schemas.microsoft.com/office/drawing/2014/main" val="464139844"/>
                    </a:ext>
                  </a:extLst>
                </a:gridCol>
              </a:tblGrid>
              <a:tr h="122263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Commenter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P.L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Propose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5210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16444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Matthew Fischer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579.17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Given that a new protocol might be defined for the 5.940 band, it would be good to have some way</a:t>
                      </a: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to disable EDCA access by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Tgax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devices in this band to allow most efficient use of this new spectrum.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 a signaling mechanism that allows future devices to disable EDCA in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Tgax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devices operating in channels referenced to 5.940 GHz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17554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15178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 STA that operates in the 6 GHz band cannot do EDCA whenever it wants. Ensure that the STA can do EDCA only if it is explicitly allowed by the AP.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Will submit a proposal.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4398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93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Why we need new operation mode?</a:t>
            </a:r>
          </a:p>
          <a:p>
            <a:pPr lvl="1"/>
            <a:r>
              <a:rPr lang="en-US" dirty="0"/>
              <a:t>There are benefit of restricted EDCA + Triggered access, and there are problems of EDCA + Scheduled network (see slide 4-5)</a:t>
            </a:r>
          </a:p>
          <a:p>
            <a:pPr lvl="1"/>
            <a:r>
              <a:rPr lang="en-US" dirty="0"/>
              <a:t>In 2.4 or 5GHz band, there is legacy STA, so proposed operation may not help much</a:t>
            </a:r>
          </a:p>
          <a:p>
            <a:r>
              <a:rPr lang="en-US" b="0" dirty="0"/>
              <a:t>Can we just not do complete scheduling mode?</a:t>
            </a:r>
          </a:p>
          <a:p>
            <a:pPr lvl="1"/>
            <a:r>
              <a:rPr lang="en-US" dirty="0"/>
              <a:t>There are problem with pure scheduling mode (see slide 6)</a:t>
            </a:r>
          </a:p>
          <a:p>
            <a:r>
              <a:rPr lang="en-US" b="0" dirty="0"/>
              <a:t>What is solution?</a:t>
            </a:r>
          </a:p>
          <a:p>
            <a:pPr lvl="1"/>
            <a:r>
              <a:rPr lang="en-US" dirty="0"/>
              <a:t>Allowing EDCA only when it is necessary</a:t>
            </a:r>
          </a:p>
          <a:p>
            <a:pPr lvl="1"/>
            <a:r>
              <a:rPr lang="en-US" dirty="0"/>
              <a:t>Specification text proposal can be found in 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3935922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36082" cy="1066800"/>
          </a:xfrm>
        </p:spPr>
        <p:txBody>
          <a:bodyPr/>
          <a:lstStyle/>
          <a:p>
            <a:r>
              <a:rPr lang="en-US" dirty="0"/>
              <a:t>Comparison of </a:t>
            </a:r>
            <a:br>
              <a:rPr lang="en-US" dirty="0"/>
            </a:br>
            <a:r>
              <a:rPr lang="en-US" dirty="0"/>
              <a:t>Triggered access Versus EDCA </a:t>
            </a:r>
            <a:r>
              <a:rPr lang="en-US" dirty="0" smtClean="0"/>
              <a:t>(aggregate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Scheduled Access shows higher network throughput </a:t>
            </a:r>
          </a:p>
          <a:p>
            <a:pPr lvl="1"/>
            <a:r>
              <a:rPr lang="en-US" dirty="0"/>
              <a:t>EDCA suffers from collision with increased congestion</a:t>
            </a:r>
          </a:p>
          <a:p>
            <a:pPr lvl="1"/>
            <a:r>
              <a:rPr lang="en-US" dirty="0"/>
              <a:t>Even without UL OFDMA power benefit, UL OFDMA provides more than 2x gain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pic>
        <p:nvPicPr>
          <p:cNvPr id="1026" name="Picture 2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949" y="3648121"/>
            <a:ext cx="5444448" cy="256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89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718" y="685800"/>
            <a:ext cx="8451238" cy="1066800"/>
          </a:xfrm>
        </p:spPr>
        <p:txBody>
          <a:bodyPr/>
          <a:lstStyle/>
          <a:p>
            <a:r>
              <a:rPr lang="en-US" dirty="0"/>
              <a:t>Comparison of </a:t>
            </a:r>
            <a:br>
              <a:rPr lang="en-US" dirty="0"/>
            </a:br>
            <a:r>
              <a:rPr lang="en-US" dirty="0"/>
              <a:t>Triggered access Versus EDCA (instantaneous)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Scheduled Access shows stable throughput under fair AP</a:t>
            </a:r>
          </a:p>
          <a:p>
            <a:pPr lvl="1"/>
            <a:r>
              <a:rPr lang="en-US" dirty="0"/>
              <a:t>Fair RU allocation significantly improves network fairness</a:t>
            </a:r>
          </a:p>
          <a:p>
            <a:pPr lvl="1"/>
            <a:r>
              <a:rPr lang="en-US" dirty="0"/>
              <a:t>Following figure shows some instance of 10s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2399" y="6651875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31640" y="6202176"/>
            <a:ext cx="169232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dirty="0"/>
              <a:t>32 STA network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18550" y="6202176"/>
            <a:ext cx="169232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dirty="0"/>
              <a:t>24 STA network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18" y="3522193"/>
            <a:ext cx="2765513" cy="27556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572" y="3522192"/>
            <a:ext cx="5934384" cy="275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99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of Fully Scheduled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Some of uplink traffic may affected by long latency under maximum 2040 TU </a:t>
            </a:r>
            <a:r>
              <a:rPr lang="en-US" b="0" dirty="0" err="1"/>
              <a:t>MUEDCATimer</a:t>
            </a:r>
            <a:endParaRPr lang="en-US" b="0" dirty="0"/>
          </a:p>
          <a:p>
            <a:r>
              <a:rPr lang="en-US" b="0" dirty="0"/>
              <a:t>STA may not be able to send </a:t>
            </a:r>
            <a:r>
              <a:rPr lang="en-US" b="0" dirty="0" err="1"/>
              <a:t>QoS</a:t>
            </a:r>
            <a:r>
              <a:rPr lang="en-US" b="0" dirty="0"/>
              <a:t> data using scheduled RU when size of scheduled RU is too small</a:t>
            </a:r>
          </a:p>
          <a:p>
            <a:r>
              <a:rPr lang="en-US" b="0" dirty="0"/>
              <a:t>STA may want to send “</a:t>
            </a:r>
            <a:r>
              <a:rPr lang="en-US" b="0" dirty="0" err="1"/>
              <a:t>QoS</a:t>
            </a:r>
            <a:r>
              <a:rPr lang="en-US" b="0" dirty="0"/>
              <a:t> Null frame with PM bit set to 1” or “OM Control subfield” immediately, e.g. power saving, operation mode change, coexistence</a:t>
            </a:r>
          </a:p>
          <a:p>
            <a:r>
              <a:rPr lang="en-US" b="0" dirty="0" smtClean="0"/>
              <a:t>Schedule </a:t>
            </a:r>
            <a:r>
              <a:rPr lang="en-US" b="0" dirty="0"/>
              <a:t>of BSS is decided by one central entity can act as a single point of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2821429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Enhanced MU EDCA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47982"/>
            <a:ext cx="77724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b="0" dirty="0"/>
              <a:t>Optional Enhanced MU EDCA Operation</a:t>
            </a:r>
          </a:p>
          <a:p>
            <a:r>
              <a:rPr lang="en-US" b="0" dirty="0" smtClean="0"/>
              <a:t>Count </a:t>
            </a:r>
            <a:r>
              <a:rPr lang="en-US" b="0" dirty="0"/>
              <a:t>down of  </a:t>
            </a:r>
            <a:r>
              <a:rPr lang="en-US" b="0" dirty="0" err="1"/>
              <a:t>MUEDCATimer</a:t>
            </a:r>
            <a:endParaRPr lang="en-US" b="0" dirty="0"/>
          </a:p>
          <a:p>
            <a:pPr lvl="1"/>
            <a:r>
              <a:rPr lang="en-US" dirty="0" smtClean="0"/>
              <a:t>Starts/continues </a:t>
            </a:r>
            <a:r>
              <a:rPr lang="en-US" dirty="0"/>
              <a:t>after sending BSR only when STA has data to send</a:t>
            </a:r>
          </a:p>
          <a:p>
            <a:pPr lvl="1"/>
            <a:r>
              <a:rPr lang="en-US" dirty="0"/>
              <a:t>Resets after sending </a:t>
            </a:r>
            <a:r>
              <a:rPr lang="en-US" dirty="0" err="1"/>
              <a:t>QoS</a:t>
            </a:r>
            <a:r>
              <a:rPr lang="en-US" dirty="0"/>
              <a:t> data</a:t>
            </a:r>
          </a:p>
          <a:p>
            <a:pPr lvl="1"/>
            <a:r>
              <a:rPr lang="en-US" dirty="0"/>
              <a:t>This gives AP time to prepare schedule for </a:t>
            </a:r>
            <a:r>
              <a:rPr lang="en-US" dirty="0" smtClean="0"/>
              <a:t>STA</a:t>
            </a:r>
            <a:endParaRPr lang="en-US" dirty="0"/>
          </a:p>
          <a:p>
            <a:r>
              <a:rPr lang="en-US" b="0" dirty="0"/>
              <a:t>Smaller max </a:t>
            </a:r>
            <a:r>
              <a:rPr lang="en-US" b="0" dirty="0" err="1"/>
              <a:t>MUEDCATimer</a:t>
            </a:r>
            <a:endParaRPr lang="en-US" b="0" dirty="0"/>
          </a:p>
          <a:p>
            <a:pPr lvl="1"/>
            <a:r>
              <a:rPr lang="en-US" dirty="0"/>
              <a:t>To minimize initial UL latency</a:t>
            </a:r>
          </a:p>
          <a:p>
            <a:r>
              <a:rPr lang="en-US" b="0" dirty="0"/>
              <a:t>Exceptions: we want to transmit following frames immediately</a:t>
            </a:r>
          </a:p>
          <a:p>
            <a:pPr lvl="1"/>
            <a:r>
              <a:rPr lang="en-US" b="0" dirty="0" err="1"/>
              <a:t>QoS</a:t>
            </a:r>
            <a:r>
              <a:rPr lang="en-US" b="0" dirty="0"/>
              <a:t> Null frame </a:t>
            </a:r>
            <a:r>
              <a:rPr lang="en-US" dirty="0"/>
              <a:t>containing BSR, PM=1, OM Control subfield </a:t>
            </a:r>
          </a:p>
          <a:p>
            <a:r>
              <a:rPr lang="en-US" b="0" dirty="0" smtClean="0"/>
              <a:t>Advertisement </a:t>
            </a:r>
            <a:r>
              <a:rPr lang="en-US" b="0" dirty="0"/>
              <a:t>for Mode Of Operation</a:t>
            </a:r>
          </a:p>
          <a:p>
            <a:pPr lvl="1"/>
            <a:r>
              <a:rPr lang="en-US" i="1" dirty="0"/>
              <a:t>A 6 GHz HE AP may set the Enhanced MU EDCA Operation subfield to 1 in HE Operation elements it transmits only if it is co-located with at least one other HE AP that operates in the 5 GHz or 6 GHz band that has set the Enhanced MU EDCA Operation subfield to 0 in the HE Operation element it transmits. .</a:t>
            </a:r>
          </a:p>
          <a:p>
            <a:pPr lvl="1"/>
            <a:r>
              <a:rPr lang="en-US" dirty="0" smtClean="0"/>
              <a:t>STA </a:t>
            </a:r>
            <a:r>
              <a:rPr lang="en-US" dirty="0"/>
              <a:t>can choose whether it moves to the AP set enhanced MU EDCA=1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Wook Bong Lee(Samsung), et. al.,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646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Wook Bong Lee(Samsung), et. al.,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96439" y="3908522"/>
            <a:ext cx="8332383" cy="612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491672" y="3409758"/>
            <a:ext cx="544943" cy="489527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212877" y="3922145"/>
            <a:ext cx="0" cy="6684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2143292" y="3400515"/>
            <a:ext cx="45719" cy="5126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29794" y="2149834"/>
            <a:ext cx="0" cy="1740209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53414" y="3091227"/>
            <a:ext cx="6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STA1 BSR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68832" y="3183534"/>
            <a:ext cx="5721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/>
              <a:t>Ack</a:t>
            </a:r>
            <a:endParaRPr lang="en-US" sz="9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50177" y="3927481"/>
            <a:ext cx="602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TBTT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3433510" y="2186848"/>
            <a:ext cx="0" cy="1740209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5945387" y="2201544"/>
            <a:ext cx="0" cy="1740209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>
            <a:off x="7953803" y="2207901"/>
            <a:ext cx="0" cy="1740209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126677" y="3927481"/>
            <a:ext cx="602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TBTT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3657" y="3942721"/>
            <a:ext cx="602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TBTT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82591" y="3960745"/>
            <a:ext cx="602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TBTT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8082819" y="3983105"/>
            <a:ext cx="0" cy="6684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212877" y="4345429"/>
            <a:ext cx="58699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stealth" w="lg" len="med"/>
            <a:tailEnd type="stealth" w="lg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519505" y="4292897"/>
            <a:ext cx="1550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MUEDCATimer</a:t>
            </a:r>
            <a:r>
              <a:rPr lang="en-US" sz="1000" dirty="0" smtClean="0"/>
              <a:t> </a:t>
            </a:r>
            <a:r>
              <a:rPr lang="en-US" sz="1000" dirty="0"/>
              <a:t>Period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8105836" y="3466729"/>
            <a:ext cx="544943" cy="489527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073966" y="3150383"/>
            <a:ext cx="85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Data using EDCA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0626" y="4997570"/>
            <a:ext cx="7746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sending BSR, if AP does not allocate RU(s) to the STA, then the STA will access channel using EDCA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789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Counting Down </a:t>
            </a:r>
            <a:r>
              <a:rPr lang="en-US" dirty="0" err="1"/>
              <a:t>MUEDCATimer</a:t>
            </a:r>
            <a:r>
              <a:rPr lang="en-US" dirty="0"/>
              <a:t> only after BSR?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This is to prevent doze STA from sending EDCA data immediately after waking up</a:t>
            </a:r>
          </a:p>
          <a:p>
            <a:r>
              <a:rPr lang="en-US" b="0" dirty="0"/>
              <a:t>Basically if there is no data, STA shall not count down </a:t>
            </a:r>
          </a:p>
          <a:p>
            <a:r>
              <a:rPr lang="en-US" b="0" dirty="0"/>
              <a:t>STA needs to inform AP its intention, then the </a:t>
            </a:r>
            <a:r>
              <a:rPr lang="en-US" b="0" dirty="0" err="1"/>
              <a:t>MUEDCATimer</a:t>
            </a:r>
            <a:r>
              <a:rPr lang="en-US" b="0" dirty="0"/>
              <a:t> is serving as timer for AP to schedule STA</a:t>
            </a:r>
          </a:p>
          <a:p>
            <a:r>
              <a:rPr lang="en-US" b="0" dirty="0"/>
              <a:t>Longer </a:t>
            </a:r>
            <a:r>
              <a:rPr lang="en-US" b="0" dirty="0" err="1"/>
              <a:t>MUEDCATimer</a:t>
            </a:r>
            <a:r>
              <a:rPr lang="en-US" b="0" dirty="0"/>
              <a:t> can’t solve this problem</a:t>
            </a:r>
          </a:p>
          <a:p>
            <a:r>
              <a:rPr lang="en-US" b="0" dirty="0"/>
              <a:t>Also, when STA runs VoIP kind of application, STA needs to send data within small amount of time, and thus it needs small </a:t>
            </a:r>
            <a:r>
              <a:rPr lang="en-US" b="0" dirty="0" err="1"/>
              <a:t>MUEDCATimer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52361449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82401</TotalTime>
  <Words>1176</Words>
  <Application>Microsoft Office PowerPoint</Application>
  <PresentationFormat>On-screen Show (4:3)</PresentationFormat>
  <Paragraphs>185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Times New Roman</vt:lpstr>
      <vt:lpstr>ACcord Submission Template</vt:lpstr>
      <vt:lpstr>6 GHz operation for 11ax follow up </vt:lpstr>
      <vt:lpstr>Introduction</vt:lpstr>
      <vt:lpstr>Discussions</vt:lpstr>
      <vt:lpstr>Comparison of  Triggered access Versus EDCA (aggregate)</vt:lpstr>
      <vt:lpstr>Comparison of  Triggered access Versus EDCA (instantaneous)</vt:lpstr>
      <vt:lpstr>Problem of Fully Scheduled Network</vt:lpstr>
      <vt:lpstr>Proposed Enhanced MU EDCA Operation</vt:lpstr>
      <vt:lpstr>Example</vt:lpstr>
      <vt:lpstr>Why Counting Down MUEDCATimer only after BSR?</vt:lpstr>
      <vt:lpstr>Requirements of Max MUEDCATimer</vt:lpstr>
      <vt:lpstr>Why Smaller Max MUEDCATimer?</vt:lpstr>
      <vt:lpstr>Why We Need Exceptions?</vt:lpstr>
      <vt:lpstr>Reference</vt:lpstr>
      <vt:lpstr>Appendix- Frame Exchange Assumption</vt:lpstr>
      <vt:lpstr>Problem of Mixed Network  (EDCA and Scheduled)</vt:lpstr>
    </vt:vector>
  </TitlesOfParts>
  <Company>Image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Wook Bong Lee</dc:creator>
  <cp:lastModifiedBy>Wook Bong Lee</cp:lastModifiedBy>
  <cp:revision>2546</cp:revision>
  <dcterms:created xsi:type="dcterms:W3CDTF">2012-05-29T15:24:34Z</dcterms:created>
  <dcterms:modified xsi:type="dcterms:W3CDTF">2019-01-14T15:41:20Z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  <property fmtid="{D5CDD505-2E9C-101B-9397-08002B2CF9AE}" pid="5" name="NSCPROP_SA">
    <vt:lpwstr>C:\Users\ravi.gidvani\AppData\Local\Microsoft\Windows\INetCache\Content.Outlook\G57DODI3\11-18-xxxx-00-00ax-6 GHz operation for 11ax - follow up.pptx</vt:lpwstr>
  </property>
</Properties>
</file>