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5" r:id="rId4"/>
    <p:sldId id="266" r:id="rId5"/>
    <p:sldId id="319" r:id="rId6"/>
    <p:sldId id="268" r:id="rId7"/>
    <p:sldId id="280" r:id="rId8"/>
    <p:sldId id="275" r:id="rId9"/>
    <p:sldId id="321" r:id="rId10"/>
    <p:sldId id="324" r:id="rId11"/>
    <p:sldId id="274"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3" d="100"/>
          <a:sy n="73" d="100"/>
        </p:scale>
        <p:origin x="78" y="16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10/16/2018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October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802.11-18/1772r0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8/11-18-0517-00-AANI-802-11ax-for-imt-2020-embb-indoor-hotspot-and-dense-urban.pptx" TargetMode="External"/><Relationship Id="rId7" Type="http://schemas.openxmlformats.org/officeDocument/2006/relationships/hyperlink" Target="https://mentor.ieee.org/802.11/dcn/18/11-18-1340-02-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1-AANI-summary-of-802-11ax-self-evaluation-for-imt-2020-embb-indoor-hotspot-and-dense-urban-test-environments.docx" TargetMode="External"/><Relationship Id="rId5" Type="http://schemas.openxmlformats.org/officeDocument/2006/relationships/hyperlink" Target="https://mentor.ieee.org/802.11/dcn/18/11-18-1240-00-AANI-802-11ax-for-imt-2020-embb-indoor-hotspot.pptx" TargetMode="External"/><Relationship Id="rId4" Type="http://schemas.openxmlformats.org/officeDocument/2006/relationships/hyperlink" Target="https://mentor.ieee.org/802.11/dcn/18/11-18-0915-01-AANI-benchmarking-of-802-11ax-against-embb-indoor-hotspot-requirements-using-imt-2020-simulation-methodology.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2018-10-29</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October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47"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October 2018</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893424" cy="5256214"/>
          </a:xfrm>
        </p:spPr>
        <p:txBody>
          <a:bodyPr/>
          <a:lstStyle/>
          <a:p>
            <a:r>
              <a:rPr lang="en-US" altLang="en-US" dirty="0"/>
              <a:t>Additional Teleconferences: </a:t>
            </a:r>
          </a:p>
          <a:p>
            <a:r>
              <a:rPr lang="en-US" altLang="en-US" sz="2000" dirty="0"/>
              <a:t>	</a:t>
            </a:r>
            <a:r>
              <a:rPr lang="en-US" altLang="en-US" sz="2000" b="0" dirty="0"/>
              <a:t>As required with 10 days’ notification</a:t>
            </a:r>
          </a:p>
          <a:p>
            <a:endParaRPr lang="en-US" altLang="en-US" dirty="0"/>
          </a:p>
          <a:p>
            <a:r>
              <a:rPr lang="en-US" altLang="en-US" dirty="0"/>
              <a:t>11-16 November 2018 F2F, </a:t>
            </a:r>
            <a:r>
              <a:rPr lang="en-GB" dirty="0"/>
              <a:t>Marriott Marquis Queen's Park,  Bangkok, Thailand:</a:t>
            </a:r>
            <a:endParaRPr lang="en-US" altLang="en-US" dirty="0"/>
          </a:p>
          <a:p>
            <a:r>
              <a:rPr lang="en-US" sz="2000" dirty="0"/>
              <a:t>Goals for the November F2F meeting: Approve a “Summary of 802.11ax Self Evaluation for IMT-2020 EMBB” document and approve a Liaison Statement providing the “Summary” 3GPP and other interested parties. </a:t>
            </a:r>
          </a:p>
          <a:p>
            <a:r>
              <a:rPr lang="en-US" sz="2000" dirty="0"/>
              <a:t>The AANI SC is contribution driven, contributions are requested:</a:t>
            </a:r>
          </a:p>
          <a:p>
            <a:pPr marL="857250" lvl="1" indent="-457200">
              <a:buFont typeface="+mj-lt"/>
              <a:buAutoNum type="arabicPeriod"/>
            </a:pPr>
            <a:r>
              <a:rPr lang="en-US" sz="1600" dirty="0"/>
              <a:t>Technical and discussion contributions on 802.11 technical performance relative to IMT-2020 requirements.</a:t>
            </a:r>
          </a:p>
          <a:p>
            <a:pPr marL="857250" lvl="1" indent="-457200">
              <a:buFont typeface="+mj-lt"/>
              <a:buAutoNum type="arabicPeriod"/>
            </a:pPr>
            <a:r>
              <a:rPr lang="en-US" sz="1600" dirty="0"/>
              <a:t>Technical and discussion contributions on interworking/integration of 802.11 with the 3GPP Next Generation System:</a:t>
            </a:r>
          </a:p>
          <a:p>
            <a:pPr marL="857250" lvl="1" indent="-457200">
              <a:buFont typeface="+mj-lt"/>
              <a:buAutoNum type="arabicPeriod"/>
            </a:pPr>
            <a:r>
              <a:rPr lang="en-US" sz="1600" dirty="0"/>
              <a:t>In support of 802.1 Nendica </a:t>
            </a:r>
          </a:p>
          <a:p>
            <a:endParaRPr lang="en-US" altLang="en-US" sz="700" b="0" dirty="0"/>
          </a:p>
          <a:p>
            <a:r>
              <a:rPr lang="en-US" altLang="en-US" sz="2000" dirty="0"/>
              <a:t>13-18 January 2019 F2F, </a:t>
            </a:r>
            <a:r>
              <a:rPr lang="en-GB" sz="2000" dirty="0"/>
              <a:t>Hilton St. Louis at the Ballpark, St. Louis, MO, USA:</a:t>
            </a:r>
            <a:br>
              <a:rPr lang="en-GB" sz="2000" dirty="0"/>
            </a:br>
            <a:r>
              <a:rPr lang="en-US" sz="1600" i="1" dirty="0"/>
              <a:t>Note: IMT-2020 proposals are due June 2019</a:t>
            </a:r>
            <a:endParaRPr lang="en-US" altLang="en-US" sz="700" i="1"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October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October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Teleconference</a:t>
            </a:r>
          </a:p>
          <a:p>
            <a:pPr algn="ctr"/>
            <a:r>
              <a:rPr lang="en-US" altLang="en-US" dirty="0"/>
              <a:t>29 October 2018 @ 10:00-11:00 EDT</a:t>
            </a:r>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October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a:r>
              <a:rPr lang="en-US" sz="2400" dirty="0"/>
              <a:t>Please send an e-mail to the Secretary and/or Chair (</a:t>
            </a:r>
            <a:r>
              <a:rPr lang="en-US" sz="2400" dirty="0">
                <a:hlinkClick r:id="rId3"/>
              </a:rPr>
              <a:t>joseph.levy@interdigital.com</a:t>
            </a:r>
            <a:r>
              <a:rPr lang="en-US" sz="2400" dirty="0"/>
              <a:t>)</a:t>
            </a:r>
          </a:p>
          <a:p>
            <a:pPr lvl="1"/>
            <a:r>
              <a:rPr lang="en-US" sz="2400" dirty="0"/>
              <a:t>Please mute your line when you are not talking</a:t>
            </a:r>
          </a:p>
          <a:p>
            <a:pPr lvl="1"/>
            <a:r>
              <a:rPr lang="en-US" sz="2400" dirty="0"/>
              <a:t>There is no recoding of this teleconference. </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October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676400"/>
            <a:ext cx="10978036" cy="4794660"/>
          </a:xfrm>
        </p:spPr>
        <p:txBody>
          <a:bodyPr/>
          <a:lstStyle/>
          <a:p>
            <a:pPr marL="0" indent="0">
              <a:spcBef>
                <a:spcPts val="200"/>
              </a:spcBef>
              <a:defRPr/>
            </a:pPr>
            <a:r>
              <a:rPr lang="en-US" altLang="en-US" dirty="0"/>
              <a:t>Monday 29 October 10:00-11:00 EDT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Approval of the Agenda, Reminders, Guidelines, Resources, Participation</a:t>
            </a:r>
          </a:p>
          <a:p>
            <a:pPr marL="457200" indent="-457200">
              <a:spcBef>
                <a:spcPts val="200"/>
              </a:spcBef>
              <a:buFont typeface="Times New Roman" panose="02020603050405020304" pitchFamily="18" charset="0"/>
              <a:buAutoNum type="arabicPeriod"/>
              <a:defRPr/>
            </a:pPr>
            <a:r>
              <a:rPr lang="en-US" altLang="en-US" sz="2000" dirty="0"/>
              <a:t>Background</a:t>
            </a:r>
          </a:p>
          <a:p>
            <a:pPr marL="457200" indent="-457200">
              <a:spcBef>
                <a:spcPts val="200"/>
              </a:spcBef>
              <a:buFont typeface="Times New Roman" panose="02020603050405020304" pitchFamily="18" charset="0"/>
              <a:buAutoNum type="arabicPeriod"/>
              <a:defRPr/>
            </a:pPr>
            <a:r>
              <a:rPr lang="en-US" sz="2000" dirty="0"/>
              <a:t>Discussion / Contributions</a:t>
            </a:r>
          </a:p>
          <a:p>
            <a:pPr marL="971550" lvl="1" indent="-457200">
              <a:buFont typeface="+mj-lt"/>
              <a:buAutoNum type="arabicPeriod"/>
            </a:pPr>
            <a:r>
              <a:rPr lang="en-US" altLang="en-US" dirty="0"/>
              <a:t>802.11 technical performance relative to IMT-2020 requirements</a:t>
            </a:r>
          </a:p>
          <a:p>
            <a:pPr marL="971550" lvl="1" indent="-457200">
              <a:buFont typeface="+mj-lt"/>
              <a:buAutoNum type="arabicPeriod"/>
            </a:pPr>
            <a:r>
              <a:rPr lang="en-US" altLang="en-US" dirty="0"/>
              <a:t>Discussion draft Liaison Statement (11-18/1340r</a:t>
            </a:r>
            <a:r>
              <a:rPr lang="en-US" altLang="en-US" dirty="0">
                <a:highlight>
                  <a:srgbClr val="FFFF00"/>
                </a:highlight>
              </a:rPr>
              <a:t>3</a:t>
            </a:r>
            <a:r>
              <a:rPr lang="en-US" altLang="en-US" dirty="0"/>
              <a:t>)</a:t>
            </a:r>
          </a:p>
          <a:p>
            <a:pPr marL="571500" indent="-457200">
              <a:buFont typeface="+mj-lt"/>
              <a:buAutoNum type="arabicPeriod"/>
            </a:pPr>
            <a:r>
              <a:rPr lang="en-US" altLang="en-US" sz="2000" dirty="0"/>
              <a:t>Adjourn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October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October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October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a:t>
            </a:r>
            <a:endParaRPr lang="en-US" dirty="0"/>
          </a:p>
        </p:txBody>
      </p:sp>
      <p:sp>
        <p:nvSpPr>
          <p:cNvPr id="3" name="Content Placeholder 2"/>
          <p:cNvSpPr>
            <a:spLocks noGrp="1"/>
          </p:cNvSpPr>
          <p:nvPr>
            <p:ph idx="1"/>
          </p:nvPr>
        </p:nvSpPr>
        <p:spPr>
          <a:xfrm>
            <a:off x="589493" y="1503608"/>
            <a:ext cx="11010900" cy="4751294"/>
          </a:xfrm>
        </p:spPr>
        <p:txBody>
          <a:bodyPr/>
          <a:lstStyle/>
          <a:p>
            <a:r>
              <a:rPr lang="en-US" dirty="0"/>
              <a:t>Contributions addressing 802.11ax performance relative to the IMT-2020 EMBB requirements:</a:t>
            </a:r>
          </a:p>
          <a:p>
            <a:pPr>
              <a:buFont typeface="Arial" panose="020B0604020202020204" pitchFamily="34" charset="0"/>
              <a:buChar char="•"/>
            </a:pPr>
            <a:r>
              <a:rPr lang="en-US" dirty="0">
                <a:hlinkClick r:id="rId2"/>
              </a:rPr>
              <a:t>11-18/0256r0</a:t>
            </a:r>
            <a:r>
              <a:rPr lang="en-US" dirty="0"/>
              <a:t> “802.11ax for IMT-2020” </a:t>
            </a:r>
          </a:p>
          <a:p>
            <a:pPr>
              <a:buFont typeface="Arial" panose="020B0604020202020204" pitchFamily="34" charset="0"/>
              <a:buChar char="•"/>
            </a:pPr>
            <a:r>
              <a:rPr lang="en-US" dirty="0">
                <a:hlinkClick r:id="rId3"/>
              </a:rPr>
              <a:t>11-18/0517r0</a:t>
            </a:r>
            <a:r>
              <a:rPr lang="en-US" dirty="0"/>
              <a:t> “802.11ax for IMT-2020 eMBB Indoor Hotspot and Dense Urban”</a:t>
            </a:r>
          </a:p>
          <a:p>
            <a:pPr>
              <a:buFont typeface="Arial" panose="020B0604020202020204" pitchFamily="34" charset="0"/>
              <a:buChar char="•"/>
            </a:pPr>
            <a:r>
              <a:rPr lang="en-US" u="sng" dirty="0">
                <a:hlinkClick r:id="rId4"/>
              </a:rPr>
              <a:t>11-18/0915r1</a:t>
            </a:r>
            <a:r>
              <a:rPr lang="en-US" dirty="0"/>
              <a:t> “Benchmarking of 802.11ax against eMBB Indoor Hotspot requirements using IMT-2020 simulation methodology”</a:t>
            </a:r>
          </a:p>
          <a:p>
            <a:pPr>
              <a:buFont typeface="Arial" panose="020B0604020202020204" pitchFamily="34" charset="0"/>
              <a:buChar char="•"/>
            </a:pPr>
            <a:r>
              <a:rPr lang="en-US" dirty="0">
                <a:hlinkClick r:id="rId5"/>
              </a:rPr>
              <a:t>11-18/1240r0</a:t>
            </a:r>
            <a:r>
              <a:rPr lang="en-US" dirty="0"/>
              <a:t> “802.11ax for IMT-2020 eMBB Indoor Hotspot”</a:t>
            </a:r>
          </a:p>
          <a:p>
            <a:pPr>
              <a:buFont typeface="Arial" panose="020B0604020202020204" pitchFamily="34" charset="0"/>
              <a:buChar char="•"/>
            </a:pPr>
            <a:r>
              <a:rPr lang="en-US" dirty="0">
                <a:hlinkClick r:id="rId6"/>
              </a:rPr>
              <a:t>11-18/1573r1</a:t>
            </a:r>
            <a:r>
              <a:rPr lang="en-US" dirty="0"/>
              <a:t> “Summary of 802.11ax Self Evaluation for IMT-2020 EMBB Indoor Hotspot and Dense Urban Test Environments”</a:t>
            </a:r>
          </a:p>
          <a:p>
            <a:pPr>
              <a:buFont typeface="Arial" panose="020B0604020202020204" pitchFamily="34" charset="0"/>
              <a:buChar char="•"/>
            </a:pPr>
            <a:r>
              <a:rPr lang="en-US" dirty="0">
                <a:hlinkClick r:id="rId7"/>
              </a:rPr>
              <a:t>11-18/1340r2</a:t>
            </a:r>
            <a:r>
              <a:rPr lang="en-US" dirty="0"/>
              <a:t> “Proposed LS to 3GPP/WFA/WBA/WifiForward on the studies done regarding benchmarking of 802.11ax capabilities”</a:t>
            </a:r>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October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a:buFont typeface="Arial" panose="020B0604020202020204" pitchFamily="34" charset="0"/>
              <a:buChar char="•"/>
            </a:pPr>
            <a:r>
              <a:rPr lang="en-US" altLang="en-US" dirty="0"/>
              <a:t>802.11 technical performance relative to IMT-2020 requirements</a:t>
            </a:r>
          </a:p>
          <a:p>
            <a:pPr marL="971550" lvl="1" indent="-457200">
              <a:buFont typeface="Arial" panose="020B0604020202020204" pitchFamily="34" charset="0"/>
              <a:buChar char="•"/>
            </a:pPr>
            <a:r>
              <a:rPr lang="en-US" altLang="en-US" sz="2200" dirty="0">
                <a:highlight>
                  <a:srgbClr val="FFFF00"/>
                </a:highlight>
              </a:rPr>
              <a:t>???</a:t>
            </a:r>
            <a:endParaRPr lang="en-US" altLang="en-US" dirty="0"/>
          </a:p>
          <a:p>
            <a:pPr>
              <a:buFont typeface="Arial" panose="020B0604020202020204" pitchFamily="34" charset="0"/>
              <a:buChar char="•"/>
            </a:pPr>
            <a:r>
              <a:rPr lang="en-US" dirty="0"/>
              <a:t>Discussion on draft LS: 11-18/1340r</a:t>
            </a:r>
            <a:r>
              <a:rPr lang="en-US" dirty="0">
                <a:highlight>
                  <a:srgbClr val="FFFF00"/>
                </a:highlight>
              </a:rPr>
              <a:t>3</a:t>
            </a:r>
          </a:p>
          <a:p>
            <a:pPr lvl="1">
              <a:buFont typeface="Arial" panose="020B0604020202020204" pitchFamily="34" charset="0"/>
              <a:buChar char="•"/>
            </a:pPr>
            <a:r>
              <a:rPr lang="en-US" dirty="0"/>
              <a:t>Who should we be sending this to?</a:t>
            </a:r>
          </a:p>
          <a:p>
            <a:pPr lvl="1">
              <a:buFont typeface="Arial" panose="020B0604020202020204" pitchFamily="34" charset="0"/>
              <a:buChar char="•"/>
            </a:pPr>
            <a:r>
              <a:rPr lang="en-US" dirty="0"/>
              <a:t>Discussion of the proposed text.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October 2018</a:t>
            </a:r>
            <a:endParaRPr lang="en-GB" dirty="0"/>
          </a:p>
        </p:txBody>
      </p:sp>
    </p:spTree>
    <p:extLst>
      <p:ext uri="{BB962C8B-B14F-4D97-AF65-F5344CB8AC3E}">
        <p14:creationId xmlns:p14="http://schemas.microsoft.com/office/powerpoint/2010/main" val="141948928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18655</TotalTime>
  <Words>997</Words>
  <Application>Microsoft Office PowerPoint</Application>
  <PresentationFormat>Widescreen</PresentationFormat>
  <Paragraphs>161</Paragraphs>
  <Slides>12</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 Unicode MS</vt:lpstr>
      <vt:lpstr>MS Gothic</vt:lpstr>
      <vt:lpstr>Arial</vt:lpstr>
      <vt:lpstr>Helvetica</vt:lpstr>
      <vt:lpstr>Monotype Sorts</vt:lpstr>
      <vt:lpstr>Times New Roman</vt:lpstr>
      <vt:lpstr>Office Theme</vt:lpstr>
      <vt:lpstr>Document</vt:lpstr>
      <vt:lpstr>AANI SC Teleconference Agenda</vt:lpstr>
      <vt:lpstr>Abstract</vt:lpstr>
      <vt:lpstr>Reminders</vt:lpstr>
      <vt:lpstr>Agenda</vt:lpstr>
      <vt:lpstr>Guidelines for IEEE-SA Meetings</vt:lpstr>
      <vt:lpstr>Resources – URLs</vt:lpstr>
      <vt:lpstr>Participation in IEEE 802 Meetings</vt:lpstr>
      <vt:lpstr>AANI SC Background</vt:lpstr>
      <vt:lpstr>Discussion / Contributions</vt:lpstr>
      <vt:lpstr>Topics for Contribution</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11-18-1772-00-AANI-aani-AANI SC Teleconference Agenda - Monday 29 October - 10-11am EDT</dc:title>
  <dc:creator>Levy, Joseph</dc:creator>
  <cp:lastModifiedBy>Levy, Joseph</cp:lastModifiedBy>
  <cp:revision>251</cp:revision>
  <cp:lastPrinted>1601-01-01T00:00:00Z</cp:lastPrinted>
  <dcterms:created xsi:type="dcterms:W3CDTF">2017-06-02T20:57:23Z</dcterms:created>
  <dcterms:modified xsi:type="dcterms:W3CDTF">2018-10-16T21:32:06Z</dcterms:modified>
</cp:coreProperties>
</file>