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5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93" d="100"/>
          <a:sy n="93" d="100"/>
        </p:scale>
        <p:origin x="216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802.11-18/1740r2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802.11-18/1740r2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802.11-18/1740r2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802.11-18/1740r2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802.11-18/1740r2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TIG/SG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571501"/>
              </p:ext>
            </p:extLst>
          </p:nvPr>
        </p:nvGraphicFramePr>
        <p:xfrm>
          <a:off x="511175" y="2286000"/>
          <a:ext cx="8050213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61444" imgH="2512721" progId="Word.Document.8">
                  <p:embed/>
                </p:oleObj>
              </mc:Choice>
              <mc:Fallback>
                <p:oleObj name="Document" r:id="rId4" imgW="8261444" imgH="25127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8050213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SG (Broadcast Services) for November 2018.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Received feedback from other 802 groups on BCS PAR &amp;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feedback from other IEEE 802 working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Created responses to the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Revised and approved PAR &amp;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Teleconference scheduled for 4</a:t>
            </a:r>
            <a:r>
              <a:rPr lang="en-US" baseline="30000" dirty="0"/>
              <a:t>th</a:t>
            </a:r>
            <a:r>
              <a:rPr lang="en-US" dirty="0"/>
              <a:t> December 10 ET for 1 hour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Plans for January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Continue to meet as BCS SG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Discussion of workplan and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 case and technical presentations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45</TotalTime>
  <Words>144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802-11-Submission-Koden-TI-plain</vt:lpstr>
      <vt:lpstr>Document</vt:lpstr>
      <vt:lpstr>BCS TIG/SG Closing Report</vt:lpstr>
      <vt:lpstr>Abstract</vt:lpstr>
      <vt:lpstr>Work Completed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 </dc:creator>
  <cp:keywords/>
  <dc:description/>
  <cp:lastModifiedBy>Stephen McCann</cp:lastModifiedBy>
  <cp:revision>12</cp:revision>
  <cp:lastPrinted>1601-01-01T00:00:00Z</cp:lastPrinted>
  <dcterms:created xsi:type="dcterms:W3CDTF">2018-09-14T04:40:49Z</dcterms:created>
  <dcterms:modified xsi:type="dcterms:W3CDTF">2018-11-15T04:13:55Z</dcterms:modified>
  <cp:category/>
</cp:coreProperties>
</file>