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6" r:id="rId4"/>
    <p:sldId id="265" r:id="rId5"/>
    <p:sldId id="263" r:id="rId6"/>
    <p:sldId id="267" r:id="rId7"/>
    <p:sldId id="268" r:id="rId8"/>
    <p:sldId id="264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43"/>
  </p:normalViewPr>
  <p:slideViewPr>
    <p:cSldViewPr>
      <p:cViewPr varScale="1">
        <p:scale>
          <a:sx n="127" d="100"/>
          <a:sy n="127" d="100"/>
        </p:scale>
        <p:origin x="952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Month Year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Month Year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November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November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802.11-18/1740r0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4_Document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November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BCS TIG/SG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2018-11-16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4937997"/>
              </p:ext>
            </p:extLst>
          </p:nvPr>
        </p:nvGraphicFramePr>
        <p:xfrm>
          <a:off x="508000" y="2286000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November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Closing report for IEEE 802.11 BCS SG (Broadcast Services) for November 2018.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Goals for week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/>
              <a:buChar char="•"/>
            </a:pPr>
            <a:r>
              <a:rPr lang="en-US" dirty="0"/>
              <a:t>Receive and respond to comments from other WGs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2018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 this week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Group met 3 time slots during this week: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Received feedback from other 802 groups on BCS PAR &amp; CSD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Reviewed feedback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Created responses to other groups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Revised and approved PAR &amp; CSD due to feedback received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Initial discussion on work plan for November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Need for use case document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Need for specification framework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Discussion of initial call for contributions for January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2018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November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Plans for January 2018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Leadership elections</a:t>
            </a:r>
          </a:p>
          <a:p>
            <a:endParaRPr lang="en-US" dirty="0"/>
          </a:p>
          <a:p>
            <a:r>
              <a:rPr lang="en-US" dirty="0"/>
              <a:t>Discussion of workplan and timeline</a:t>
            </a:r>
          </a:p>
          <a:p>
            <a:endParaRPr lang="en-US" dirty="0"/>
          </a:p>
          <a:p>
            <a:r>
              <a:rPr lang="en-US" dirty="0"/>
              <a:t>Technical presentations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Session Planning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71525" y="1844431"/>
            <a:ext cx="7770813" cy="4392881"/>
          </a:xfrm>
        </p:spPr>
        <p:txBody>
          <a:bodyPr/>
          <a:lstStyle/>
          <a:p>
            <a:r>
              <a:rPr lang="en-US" dirty="0"/>
              <a:t>Teleconferences:</a:t>
            </a:r>
          </a:p>
          <a:p>
            <a:r>
              <a:rPr lang="en-US" dirty="0"/>
              <a:t>	January 8, 22 &amp; 29,  2019</a:t>
            </a:r>
          </a:p>
          <a:p>
            <a:r>
              <a:rPr lang="en-US" dirty="0"/>
              <a:t>	(Tuesdays 10 AM ET)</a:t>
            </a:r>
          </a:p>
          <a:p>
            <a:endParaRPr lang="en-US" dirty="0"/>
          </a:p>
          <a:p>
            <a:r>
              <a:rPr lang="en-US" dirty="0"/>
              <a:t>Ad-hoc meetings:</a:t>
            </a:r>
          </a:p>
          <a:p>
            <a:r>
              <a:rPr lang="en-US" dirty="0"/>
              <a:t>	none</a:t>
            </a:r>
          </a:p>
          <a:p>
            <a:endParaRPr lang="en-US" dirty="0"/>
          </a:p>
          <a:p>
            <a:r>
              <a:rPr lang="en-US" dirty="0"/>
              <a:t>January 2019 F2F meeting at Hilton St Louis at the Ballpark</a:t>
            </a:r>
          </a:p>
          <a:p>
            <a:r>
              <a:rPr lang="en-US" dirty="0"/>
              <a:t>Meeting time requested:  2 sessions </a:t>
            </a:r>
            <a:r>
              <a:rPr lang="en-US" dirty="0">
                <a:solidFill>
                  <a:srgbClr val="FF0000"/>
                </a:solidFill>
              </a:rPr>
              <a:t>(xxx-when-xx)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2018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BCS schedule – &lt;unchanged&gt;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Approval of WG motion to form SG: January 2018</a:t>
            </a:r>
          </a:p>
          <a:p>
            <a:pPr>
              <a:buFont typeface="Arial"/>
              <a:buChar char="•"/>
            </a:pPr>
            <a:r>
              <a:rPr lang="en-US" dirty="0"/>
              <a:t>Motion (EC) for form SG: End of March 2018 meeting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March 2018 – Meet as TIG</a:t>
            </a:r>
          </a:p>
          <a:p>
            <a:pPr>
              <a:buFont typeface="Arial"/>
              <a:buChar char="•"/>
            </a:pPr>
            <a:r>
              <a:rPr lang="en-US" dirty="0"/>
              <a:t>May &amp; July 2018 – Meet as SG</a:t>
            </a:r>
          </a:p>
          <a:p>
            <a:pPr>
              <a:buFont typeface="Arial"/>
              <a:buChar char="•"/>
            </a:pPr>
            <a:r>
              <a:rPr lang="en-US" dirty="0"/>
              <a:t>July 2018 – Approve PAR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July 2018 – Motion to extend duration of SG</a:t>
            </a:r>
          </a:p>
          <a:p>
            <a:pPr>
              <a:buFont typeface="Arial"/>
              <a:buChar char="•"/>
            </a:pPr>
            <a:r>
              <a:rPr lang="en-US" dirty="0"/>
              <a:t>September &amp; November 2018 – Meet as SG</a:t>
            </a:r>
          </a:p>
          <a:p>
            <a:pPr>
              <a:buFont typeface="Arial"/>
              <a:buChar char="•"/>
            </a:pPr>
            <a:r>
              <a:rPr lang="en-US" dirty="0"/>
              <a:t>November 2018 – Approve PAR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2018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November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Agenda for this week:				11-18/1737</a:t>
            </a:r>
          </a:p>
          <a:p>
            <a:r>
              <a:rPr lang="en-US" dirty="0"/>
              <a:t>Meeting / Chair’s Slide Deck:		11-18/1738</a:t>
            </a:r>
          </a:p>
          <a:p>
            <a:endParaRPr lang="en-US" dirty="0"/>
          </a:p>
          <a:p>
            <a:r>
              <a:rPr lang="en-US" dirty="0"/>
              <a:t>Motion Deck:							11-18/1739</a:t>
            </a:r>
          </a:p>
          <a:p>
            <a:endParaRPr lang="en-US" dirty="0"/>
          </a:p>
          <a:p>
            <a:r>
              <a:rPr lang="en-US" dirty="0"/>
              <a:t>Meeting minutes:					</a:t>
            </a:r>
            <a:r>
              <a:rPr lang="en-US" dirty="0">
                <a:solidFill>
                  <a:srgbClr val="FF0000"/>
                </a:solidFill>
              </a:rPr>
              <a:t>11-yy/xxxx</a:t>
            </a:r>
          </a:p>
          <a:p>
            <a:endParaRPr lang="en-US" dirty="0"/>
          </a:p>
          <a:p>
            <a:r>
              <a:rPr lang="en-US" dirty="0"/>
              <a:t>Snapshot Slide:						11-18/1736</a:t>
            </a:r>
          </a:p>
          <a:p>
            <a:r>
              <a:rPr lang="en-US" dirty="0"/>
              <a:t>Closing report:						11-yy/1740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10</TotalTime>
  <Words>330</Words>
  <Application>Microsoft Macintosh PowerPoint</Application>
  <PresentationFormat>On-screen Show (4:3)</PresentationFormat>
  <Paragraphs>94</Paragraphs>
  <Slides>8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Unicode MS</vt:lpstr>
      <vt:lpstr>MS Gothic</vt:lpstr>
      <vt:lpstr>Arial</vt:lpstr>
      <vt:lpstr>Times New Roman</vt:lpstr>
      <vt:lpstr>802-11-Submission-Koden-TI-plain</vt:lpstr>
      <vt:lpstr>Microsoft Word 97 - 2004 Document</vt:lpstr>
      <vt:lpstr>BCS TIG/SG Closing Report</vt:lpstr>
      <vt:lpstr>Abstract</vt:lpstr>
      <vt:lpstr>Meeting Goals for week</vt:lpstr>
      <vt:lpstr>Work Completed this week</vt:lpstr>
      <vt:lpstr>Plans for January 2018</vt:lpstr>
      <vt:lpstr>Future Session Planning</vt:lpstr>
      <vt:lpstr>BCS schedule – &lt;unchanged&gt;</vt:lpstr>
      <vt:lpstr>References</vt:lpstr>
    </vt:vector>
  </TitlesOfParts>
  <Manager/>
  <Company/>
  <LinksUpToDate>false</LinksUpToDate>
  <SharedDoc>false</SharedDoc>
  <HyperlinkBase/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BCS TIG/SG Closing Report</dc:title>
  <dc:subject/>
  <dc:creator> </dc:creator>
  <cp:keywords/>
  <dc:description/>
  <cp:lastModifiedBy> </cp:lastModifiedBy>
  <cp:revision>4</cp:revision>
  <cp:lastPrinted>1601-01-01T00:00:00Z</cp:lastPrinted>
  <dcterms:created xsi:type="dcterms:W3CDTF">2018-09-14T04:40:49Z</dcterms:created>
  <dcterms:modified xsi:type="dcterms:W3CDTF">2018-10-08T20:05:04Z</dcterms:modified>
  <cp:category/>
</cp:coreProperties>
</file>