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8" d="100"/>
          <a:sy n="68" d="100"/>
        </p:scale>
        <p:origin x="754"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802.11-18/1722r0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a:t>
            </a:r>
            <a:r>
              <a:rPr lang="en-US" dirty="0"/>
              <a:t>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13"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smtClean="0">
                <a:solidFill>
                  <a:schemeClr val="tx1"/>
                </a:solidFill>
                <a:latin typeface="Calibri" panose="020F0502020204030204" pitchFamily="34" charset="0"/>
                <a:cs typeface="Calibri" panose="020F0502020204030204" pitchFamily="34" charset="0"/>
              </a:rPr>
              <a:t>Other </a:t>
            </a:r>
            <a:r>
              <a:rPr lang="en-US" altLang="en-US" u="sng" dirty="0">
                <a:solidFill>
                  <a:schemeClr val="tx1"/>
                </a:solidFill>
                <a:latin typeface="Calibri" panose="020F0502020204030204" pitchFamily="34" charset="0"/>
                <a:cs typeface="Calibri" panose="020F0502020204030204" pitchFamily="34" charset="0"/>
              </a:rPr>
              <a:t>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a:t>
            </a:r>
            <a:r>
              <a:rPr lang="en-US" dirty="0" smtClean="0"/>
              <a:t>September 2018</a:t>
            </a:r>
            <a:endParaRPr lang="en-US" dirty="0"/>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dirty="0" smtClean="0"/>
              <a:t>2018-11-13 13:30-15:30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a:t>
            </a:r>
            <a:r>
              <a:rPr lang="en-US" dirty="0" smtClean="0"/>
              <a:t>2018-11-15 </a:t>
            </a:r>
            <a:r>
              <a:rPr lang="en-US" dirty="0"/>
              <a:t>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a:t>
            </a:r>
            <a:r>
              <a:rPr lang="en-US" altLang="en-US" dirty="0" smtClean="0"/>
              <a:t>September</a:t>
            </a:r>
            <a:r>
              <a:rPr lang="en-US" altLang="en-US" dirty="0" smtClean="0"/>
              <a:t> </a:t>
            </a:r>
            <a:r>
              <a:rPr lang="en-US" altLang="en-US" dirty="0"/>
              <a:t>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a:t>
            </a:r>
            <a:r>
              <a:rPr lang="en-US" altLang="en-US" dirty="0" smtClean="0"/>
              <a:t>September</a:t>
            </a:r>
            <a:r>
              <a:rPr lang="en-US" altLang="en-US" dirty="0" smtClean="0"/>
              <a:t> </a:t>
            </a:r>
            <a:r>
              <a:rPr lang="en-US" altLang="en-US" dirty="0"/>
              <a:t>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altLang="en-US" dirty="0"/>
              <a:t>Agenda for Tuesday </a:t>
            </a:r>
            <a:r>
              <a:rPr lang="en-US" altLang="en-US" dirty="0" smtClean="0"/>
              <a:t>November </a:t>
            </a:r>
            <a:r>
              <a:rPr lang="en-US" altLang="en-US" dirty="0"/>
              <a:t>11, </a:t>
            </a:r>
            <a:r>
              <a:rPr lang="en-US" altLang="en-US" dirty="0" smtClean="0"/>
              <a:t>13:30 </a:t>
            </a:r>
            <a:r>
              <a:rPr lang="en-US" altLang="en-US" dirty="0"/>
              <a:t>– </a:t>
            </a:r>
            <a:r>
              <a:rPr lang="en-US" altLang="en-US" dirty="0" smtClean="0"/>
              <a:t>15</a:t>
            </a:r>
            <a:r>
              <a:rPr lang="en-US" altLang="en-US" dirty="0" smtClean="0"/>
              <a:t>:30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Approve </a:t>
            </a:r>
            <a:r>
              <a:rPr lang="en-US" altLang="en-US" dirty="0" err="1"/>
              <a:t>TIGax</a:t>
            </a:r>
            <a:r>
              <a:rPr lang="en-US" altLang="en-US" dirty="0"/>
              <a:t> minutes of teleconferences from July 2018 Interim meeting to today: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altLang="en-US" dirty="0"/>
              <a:t>Approval of  TIG Minutes </a:t>
            </a:r>
            <a:r>
              <a:rPr lang="en-US" altLang="en-US" dirty="0" smtClean="0"/>
              <a:t>(September </a:t>
            </a:r>
            <a:r>
              <a:rPr lang="en-US" altLang="en-US" dirty="0"/>
              <a:t>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564721278"/>
              </p:ext>
            </p:extLst>
          </p:nvPr>
        </p:nvGraphicFramePr>
        <p:xfrm>
          <a:off x="1694657" y="2409031"/>
          <a:ext cx="5753099" cy="3315494"/>
        </p:xfrm>
        <a:graphic>
          <a:graphicData uri="http://schemas.openxmlformats.org/drawingml/2006/table">
            <a:tbl>
              <a:tblPr>
                <a:tableStyleId>{5C22544A-7EE6-4342-B048-85BDC9FD1C3A}</a:tableStyleId>
              </a:tblPr>
              <a:tblGrid>
                <a:gridCol w="1599317">
                  <a:extLst>
                    <a:ext uri="{9D8B030D-6E8A-4147-A177-3AD203B41FA5}">
                      <a16:colId xmlns:a16="http://schemas.microsoft.com/office/drawing/2014/main" val="2283468912"/>
                    </a:ext>
                  </a:extLst>
                </a:gridCol>
                <a:gridCol w="2732167">
                  <a:extLst>
                    <a:ext uri="{9D8B030D-6E8A-4147-A177-3AD203B41FA5}">
                      <a16:colId xmlns:a16="http://schemas.microsoft.com/office/drawing/2014/main" val="4045702664"/>
                    </a:ext>
                  </a:extLst>
                </a:gridCol>
                <a:gridCol w="1421615">
                  <a:extLst>
                    <a:ext uri="{9D8B030D-6E8A-4147-A177-3AD203B41FA5}">
                      <a16:colId xmlns:a16="http://schemas.microsoft.com/office/drawing/2014/main" val="3668639404"/>
                    </a:ext>
                  </a:extLst>
                </a:gridCol>
              </a:tblGrid>
              <a:tr h="257969">
                <a:tc>
                  <a:txBody>
                    <a:bodyPr/>
                    <a:lstStyle/>
                    <a:p>
                      <a:pPr algn="l" fontAlgn="b"/>
                      <a:r>
                        <a:rPr lang="en-US" sz="1100" u="none" strike="noStrike">
                          <a:effectLst/>
                        </a:rPr>
                        <a:t>DCN</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Author</a:t>
                      </a:r>
                      <a:endParaRPr lang="en-US" sz="1100" b="1"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00025">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kern="1200" dirty="0">
                        <a:solidFill>
                          <a:schemeClr val="dk1"/>
                        </a:solidFill>
                        <a:effectLst/>
                        <a:latin typeface="+mn-lt"/>
                        <a:ea typeface="+mn-ea"/>
                        <a:cs typeface="+mn-cs"/>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190500">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190500">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6718408"/>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572946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916363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094549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24800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328312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564053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altLang="en-US" dirty="0"/>
              <a:t>Agenda for Thursday </a:t>
            </a:r>
            <a:r>
              <a:rPr lang="en-US" altLang="en-US" dirty="0" smtClean="0"/>
              <a:t>November</a:t>
            </a:r>
            <a:r>
              <a:rPr lang="en-US" altLang="en-US" dirty="0" smtClean="0"/>
              <a:t> </a:t>
            </a:r>
            <a:r>
              <a:rPr lang="en-US" altLang="en-US" dirty="0"/>
              <a:t>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a:t>
            </a:r>
            <a:r>
              <a:rPr lang="en-US" altLang="en-US" dirty="0" smtClean="0"/>
              <a:t>November </a:t>
            </a:r>
            <a:r>
              <a:rPr lang="en-US" altLang="en-US" dirty="0"/>
              <a:t>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smtClean="0"/>
              <a:t>November </a:t>
            </a:r>
            <a:r>
              <a:rPr lang="en-US" dirty="0"/>
              <a:t>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a:t>
            </a:r>
            <a:r>
              <a:rPr lang="en-US" dirty="0"/>
              <a:t>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a:t>
            </a:r>
            <a:r>
              <a:rPr lang="en-US" dirty="0"/>
              <a:t>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1086</TotalTime>
  <Words>1100</Words>
  <Application>Microsoft Office PowerPoint</Application>
  <PresentationFormat>On-screen Show (4:3)</PresentationFormat>
  <Paragraphs>213</Paragraphs>
  <Slides>19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11, 13:30 – 15:30</vt:lpstr>
      <vt:lpstr>Approval of  TIG Minutes (September 2018 Telecon Minutes)</vt:lpstr>
      <vt:lpstr>Submissions</vt:lpstr>
      <vt:lpstr>Agenda for Thursday November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40</cp:revision>
  <cp:lastPrinted>1601-01-01T00:00:00Z</cp:lastPrinted>
  <dcterms:created xsi:type="dcterms:W3CDTF">2018-07-29T21:13:13Z</dcterms:created>
  <dcterms:modified xsi:type="dcterms:W3CDTF">2018-10-05T18:10:44Z</dcterms:modified>
</cp:coreProperties>
</file>