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8" r:id="rId18"/>
    <p:sldId id="709" r:id="rId19"/>
    <p:sldId id="707"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802.11-18/1712r2</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802.11-18/1712r2</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802.11-18/1712r2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70-12-000m-lb232-revmd-phy-sec-comments.xls" TargetMode="External"/><Relationship Id="rId5" Type="http://schemas.openxmlformats.org/officeDocument/2006/relationships/hyperlink" Target="https://mentor.ieee.org/802.11/dcn/17/11-17-0927-28-000m-revmd-mac-comments.xls" TargetMode="External"/><Relationship Id="rId4" Type="http://schemas.openxmlformats.org/officeDocument/2006/relationships/hyperlink" Target="https://mentor.ieee.org/802.11/dcn/17/11-17-0927-19-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9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smtClean="0"/>
              <a:t>“Motion-EDITOR-G</a:t>
            </a:r>
            <a:r>
              <a:rPr lang="en-US" altLang="en-US" sz="1800" dirty="0" smtClean="0"/>
              <a:t>” </a:t>
            </a:r>
            <a:r>
              <a:rPr lang="en-US" altLang="en-US" sz="1800" smtClean="0"/>
              <a:t>tab in </a:t>
            </a:r>
            <a:r>
              <a:rPr lang="en-US" altLang="en-US" sz="1800" smtClean="0">
                <a:hlinkClick r:id="rId3"/>
              </a:rPr>
              <a:t>https://mentor.ieee.org/802.11/dcn/18/11-18-0657-07-000m-revmd-wg-lb232-comments-for-editor-ad-hoc.xls</a:t>
            </a:r>
            <a:r>
              <a:rPr lang="en-US" altLang="en-US" sz="1800" smtClean="0"/>
              <a:t> </a:t>
            </a:r>
          </a:p>
          <a:p>
            <a:pPr lvl="1">
              <a:lnSpc>
                <a:spcPct val="80000"/>
              </a:lnSpc>
            </a:pPr>
            <a:r>
              <a:rPr lang="en-US" altLang="en-US" sz="1800" dirty="0" smtClean="0"/>
              <a:t>“</a:t>
            </a:r>
            <a:r>
              <a:rPr lang="en-US" altLang="en-US" sz="1800" dirty="0"/>
              <a:t>Motion </a:t>
            </a:r>
            <a:r>
              <a:rPr lang="en-US" altLang="en-US" sz="1800" dirty="0" smtClean="0"/>
              <a:t>MAC-V” tab </a:t>
            </a:r>
            <a:r>
              <a:rPr lang="en-US" altLang="en-US" sz="1800" dirty="0"/>
              <a:t>in </a:t>
            </a:r>
            <a:r>
              <a:rPr lang="en-US" altLang="en-US" sz="1800" dirty="0" smtClean="0">
                <a:hlinkClick r:id="rId4"/>
              </a:rPr>
              <a:t>https://</a:t>
            </a:r>
            <a:r>
              <a:rPr lang="en-US" altLang="en-US" sz="1800" dirty="0" smtClean="0">
                <a:hlinkClick r:id="rId5"/>
              </a:rPr>
              <a:t>mentor.ieee.org/802.11/dcn/17/11-17-0927-22-000m-revmd-mac-comments.xls </a:t>
            </a:r>
            <a:endParaRPr lang="en-US" altLang="en-US" sz="1800" dirty="0" smtClean="0"/>
          </a:p>
          <a:p>
            <a:pPr lvl="1">
              <a:lnSpc>
                <a:spcPct val="80000"/>
              </a:lnSpc>
            </a:pPr>
            <a:r>
              <a:rPr lang="en-US" altLang="en-US" sz="1800" dirty="0" smtClean="0"/>
              <a:t>“PHY Motion I” tab </a:t>
            </a:r>
            <a:r>
              <a:rPr lang="en-US" altLang="en-US" sz="1800" dirty="0"/>
              <a:t>in </a:t>
            </a:r>
            <a:r>
              <a:rPr lang="en-US" altLang="en-US" sz="1800" dirty="0" smtClean="0">
                <a:hlinkClick r:id="rId6"/>
              </a:rPr>
              <a:t>https://mentor.ieee.org/802.11/dcn/18/11-18-0670-12-000m-lb232-revmd-phy-sec-comments.xls</a:t>
            </a:r>
            <a:r>
              <a:rPr lang="en-US" altLang="en-US" sz="1800" dirty="0" smtClean="0"/>
              <a:t> </a:t>
            </a:r>
          </a:p>
          <a:p>
            <a:pPr lvl="1">
              <a:lnSpc>
                <a:spcPct val="80000"/>
              </a:lnSpc>
            </a:pPr>
            <a:r>
              <a:rPr lang="en-US" altLang="en-US" sz="1800" dirty="0" smtClean="0"/>
              <a:t>“Gen Motion Oct </a:t>
            </a:r>
            <a:r>
              <a:rPr lang="en-US" altLang="en-US" sz="1800" dirty="0" err="1" smtClean="0"/>
              <a:t>Telecon</a:t>
            </a:r>
            <a:r>
              <a:rPr lang="en-US" altLang="en-US" sz="1800" dirty="0" smtClean="0"/>
              <a:t> ” tab </a:t>
            </a:r>
            <a:r>
              <a:rPr lang="en-US" altLang="en-US" sz="1800" dirty="0"/>
              <a:t>in </a:t>
            </a:r>
            <a:r>
              <a:rPr lang="en-US" altLang="en-US" sz="1800" dirty="0" smtClean="0">
                <a:hlinkClick r:id="rId7"/>
              </a:rPr>
              <a:t>https://mentor.ieee.org/802.11/dcn/18/11-18-0614-04-000m-revmd-lb232-gen-comments.xls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changes indicated in </a:t>
            </a:r>
            <a:r>
              <a:rPr lang="en-US" altLang="en-US" sz="2000" dirty="0" smtClean="0">
                <a:hlinkClick r:id="rId3"/>
              </a:rPr>
              <a:t>https</a:t>
            </a:r>
            <a:r>
              <a:rPr lang="en-US" altLang="en-US" sz="2000" dirty="0">
                <a:hlinkClick r:id="rId3"/>
              </a:rPr>
              <a:t>://</a:t>
            </a:r>
            <a:r>
              <a:rPr lang="en-US" altLang="en-US" sz="2000" dirty="0" smtClean="0">
                <a:hlinkClick r:id="rId3"/>
              </a:rPr>
              <a:t>mentor.ieee.org/802.11/dcn/18/11-18-1431-01-000m-proposed-resolutions-for-editor-s-notes-in-revmd-d1-4.doc</a:t>
            </a:r>
            <a:r>
              <a:rPr lang="en-US" altLang="en-US" sz="2000" dirty="0" smtClean="0"/>
              <a:t>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802.1QTM-2011,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372393"/>
            <a:ext cx="5943600" cy="220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a:t>
            </a:r>
            <a:r>
              <a:rPr lang="en-US" sz="1600" smtClean="0"/>
              <a:t>CIDs 1456 </a:t>
            </a:r>
            <a:r>
              <a:rPr lang="en-US" sz="1600" dirty="0" smtClean="0"/>
              <a:t>and 1524 in 11-18-1306</a:t>
            </a:r>
            <a:endParaRPr lang="en-GB" sz="1600" dirty="0"/>
          </a:p>
        </p:txBody>
      </p:sp>
      <p:sp>
        <p:nvSpPr>
          <p:cNvPr id="16" name="Rectangle 35"/>
          <p:cNvSpPr>
            <a:spLocks noChangeArrowheads="1"/>
          </p:cNvSpPr>
          <p:nvPr/>
        </p:nvSpPr>
        <p:spPr bwMode="auto">
          <a:xfrm>
            <a:off x="6991805" y="1782732"/>
            <a:ext cx="5030861" cy="157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GB" sz="1600" dirty="0" smtClean="0"/>
              <a:t>Mark </a:t>
            </a:r>
            <a:r>
              <a:rPr lang="en-GB" sz="1600" dirty="0"/>
              <a:t>Hamilton – CID 1417, 1434, </a:t>
            </a:r>
            <a:r>
              <a:rPr lang="en-GB" sz="1600" dirty="0" smtClean="0"/>
              <a:t>1567</a:t>
            </a:r>
          </a:p>
          <a:p>
            <a:pPr lvl="1"/>
            <a:r>
              <a:rPr lang="en-US" sz="1600" dirty="0" smtClean="0"/>
              <a:t>Security Documents 11-18-1870, 11-18-1924</a:t>
            </a:r>
          </a:p>
          <a:p>
            <a:pPr lvl="1"/>
            <a:r>
              <a:rPr lang="en-US" sz="1600" dirty="0" smtClean="0"/>
              <a:t>Emily QI – CID 1066 in 11-18-1364r5</a:t>
            </a:r>
          </a:p>
          <a:p>
            <a:pPr lvl="1"/>
            <a:r>
              <a:rPr lang="en-US" sz="1600" dirty="0" err="1" smtClean="0"/>
              <a:t>Abhi</a:t>
            </a:r>
            <a:r>
              <a:rPr lang="en-US" sz="1600" dirty="0" smtClean="0"/>
              <a:t> – CID 1096 in 11-18-1716</a:t>
            </a:r>
          </a:p>
          <a:p>
            <a:pPr lvl="1"/>
            <a:r>
              <a:rPr lang="en-US" sz="1600" dirty="0" smtClean="0"/>
              <a:t>Jerome Henry/Pascal </a:t>
            </a:r>
            <a:r>
              <a:rPr lang="en-US" sz="1600" dirty="0" err="1" smtClean="0"/>
              <a:t>Thubert</a:t>
            </a:r>
            <a:r>
              <a:rPr lang="en-US" sz="1600" dirty="0" smtClean="0"/>
              <a:t> – 11-18-1919</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87787"/>
            <a:ext cx="5753607"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GB" sz="1600" dirty="0"/>
              <a:t>Matthew Fischer: </a:t>
            </a:r>
            <a:r>
              <a:rPr lang="en-GB" sz="1600" dirty="0" smtClean="0"/>
              <a:t>11-18-1724 11ah CIDs</a:t>
            </a:r>
            <a:endParaRPr lang="en-US" altLang="en-US" sz="1800" dirty="0"/>
          </a:p>
        </p:txBody>
      </p:sp>
      <p:sp>
        <p:nvSpPr>
          <p:cNvPr id="10" name="Rectangle 35"/>
          <p:cNvSpPr>
            <a:spLocks noChangeArrowheads="1"/>
          </p:cNvSpPr>
          <p:nvPr/>
        </p:nvSpPr>
        <p:spPr bwMode="auto">
          <a:xfrm>
            <a:off x="7008738" y="4901435"/>
            <a:ext cx="4876800" cy="149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a:t>
            </a:r>
          </a:p>
          <a:p>
            <a:pPr lvl="1">
              <a:lnSpc>
                <a:spcPct val="80000"/>
              </a:lnSpc>
            </a:pPr>
            <a:r>
              <a:rPr lang="en-US" altLang="en-US" sz="1600" dirty="0" smtClean="0"/>
              <a:t>Comment Resolution</a:t>
            </a:r>
          </a:p>
          <a:p>
            <a:pPr lvl="1">
              <a:lnSpc>
                <a:spcPct val="80000"/>
              </a:lnSpc>
            </a:pPr>
            <a:r>
              <a:rPr lang="en-US" altLang="en-US" sz="1600" dirty="0" smtClean="0"/>
              <a:t>Mark Hamilton CID 1507, 1525</a:t>
            </a:r>
          </a:p>
          <a:p>
            <a:pPr lvl="1">
              <a:lnSpc>
                <a:spcPct val="80000"/>
              </a:lnSpc>
            </a:pPr>
            <a:r>
              <a:rPr lang="en-US" sz="1600" dirty="0" smtClean="0"/>
              <a:t>Motions</a:t>
            </a:r>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08738" y="3886199"/>
            <a:ext cx="5030861"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smtClean="0"/>
              <a:t>Edward AU – EDITOR2 CID 1095</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522743</TotalTime>
  <Words>2153</Words>
  <Application>Microsoft Office PowerPoint</Application>
  <PresentationFormat>Widescreen</PresentationFormat>
  <Paragraphs>449</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 Reference clean-up</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3385</cp:revision>
  <cp:lastPrinted>1998-02-10T13:28:06Z</cp:lastPrinted>
  <dcterms:created xsi:type="dcterms:W3CDTF">2005-01-04T21:26:55Z</dcterms:created>
  <dcterms:modified xsi:type="dcterms:W3CDTF">2018-11-11T14:29:56Z</dcterms:modified>
</cp:coreProperties>
</file>