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1" r:id="rId4"/>
    <p:sldId id="268" r:id="rId5"/>
    <p:sldId id="282" r:id="rId6"/>
    <p:sldId id="28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1207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-141" y="83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, Allan" userId="2481c11f-49cc-4791-bd61-1046488334b5" providerId="ADAL" clId="{9541E1F3-D69E-4C4E-81BA-BF06180DB7B9}"/>
    <pc:docChg chg="addSld delSld modSld modMainMaster">
      <pc:chgData name="Jones, Allan" userId="2481c11f-49cc-4791-bd61-1046488334b5" providerId="ADAL" clId="{9541E1F3-D69E-4C4E-81BA-BF06180DB7B9}" dt="2018-09-14T05:51:13.811" v="617" actId="20577"/>
      <pc:docMkLst>
        <pc:docMk/>
      </pc:docMkLst>
      <pc:sldChg chg="modSp">
        <pc:chgData name="Jones, Allan" userId="2481c11f-49cc-4791-bd61-1046488334b5" providerId="ADAL" clId="{9541E1F3-D69E-4C4E-81BA-BF06180DB7B9}" dt="2018-09-12T19:47:00.599" v="26" actId="20577"/>
        <pc:sldMkLst>
          <pc:docMk/>
          <pc:sldMk cId="0" sldId="256"/>
        </pc:sldMkLst>
        <pc:spChg chg="mod">
          <ac:chgData name="Jones, Allan" userId="2481c11f-49cc-4791-bd61-1046488334b5" providerId="ADAL" clId="{9541E1F3-D69E-4C4E-81BA-BF06180DB7B9}" dt="2018-09-12T19:46:48.874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es, Allan" userId="2481c11f-49cc-4791-bd61-1046488334b5" providerId="ADAL" clId="{9541E1F3-D69E-4C4E-81BA-BF06180DB7B9}" dt="2018-09-12T19:47:00.599" v="2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es, Allan" userId="2481c11f-49cc-4791-bd61-1046488334b5" providerId="ADAL" clId="{9541E1F3-D69E-4C4E-81BA-BF06180DB7B9}" dt="2018-09-12T19:48:05.127" v="93" actId="20577"/>
        <pc:sldMkLst>
          <pc:docMk/>
          <pc:sldMk cId="0" sldId="257"/>
        </pc:sldMkLst>
        <pc:spChg chg="mod">
          <ac:chgData name="Jones, Allan" userId="2481c11f-49cc-4791-bd61-1046488334b5" providerId="ADAL" clId="{9541E1F3-D69E-4C4E-81BA-BF06180DB7B9}" dt="2018-09-12T19:48:05.127" v="9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nes, Allan" userId="2481c11f-49cc-4791-bd61-1046488334b5" providerId="ADAL" clId="{9541E1F3-D69E-4C4E-81BA-BF06180DB7B9}" dt="2018-09-12T20:02:12.618" v="387" actId="2696"/>
        <pc:sldMkLst>
          <pc:docMk/>
          <pc:sldMk cId="0" sldId="263"/>
        </pc:sldMkLst>
      </pc:sldChg>
      <pc:sldChg chg="del">
        <pc:chgData name="Jones, Allan" userId="2481c11f-49cc-4791-bd61-1046488334b5" providerId="ADAL" clId="{9541E1F3-D69E-4C4E-81BA-BF06180DB7B9}" dt="2018-09-12T20:02:04.083" v="381" actId="2696"/>
        <pc:sldMkLst>
          <pc:docMk/>
          <pc:sldMk cId="3978215165" sldId="265"/>
        </pc:sldMkLst>
      </pc:sldChg>
      <pc:sldChg chg="del">
        <pc:chgData name="Jones, Allan" userId="2481c11f-49cc-4791-bd61-1046488334b5" providerId="ADAL" clId="{9541E1F3-D69E-4C4E-81BA-BF06180DB7B9}" dt="2018-09-12T19:48:21.861" v="94" actId="2696"/>
        <pc:sldMkLst>
          <pc:docMk/>
          <pc:sldMk cId="425249881" sldId="266"/>
        </pc:sldMkLst>
      </pc:sldChg>
      <pc:sldChg chg="modSp del">
        <pc:chgData name="Jones, Allan" userId="2481c11f-49cc-4791-bd61-1046488334b5" providerId="ADAL" clId="{9541E1F3-D69E-4C4E-81BA-BF06180DB7B9}" dt="2018-09-14T05:50:57.081" v="616" actId="2696"/>
        <pc:sldMkLst>
          <pc:docMk/>
          <pc:sldMk cId="3131512232" sldId="267"/>
        </pc:sldMkLst>
        <pc:spChg chg="mod">
          <ac:chgData name="Jones, Allan" userId="2481c11f-49cc-4791-bd61-1046488334b5" providerId="ADAL" clId="{9541E1F3-D69E-4C4E-81BA-BF06180DB7B9}" dt="2018-09-12T19:53:35.312" v="311" actId="20577"/>
          <ac:spMkLst>
            <pc:docMk/>
            <pc:sldMk cId="3131512232" sldId="267"/>
            <ac:spMk id="2" creationId="{00000000-0000-0000-0000-000000000000}"/>
          </ac:spMkLst>
        </pc:spChg>
        <pc:spChg chg="mod">
          <ac:chgData name="Jones, Allan" userId="2481c11f-49cc-4791-bd61-1046488334b5" providerId="ADAL" clId="{9541E1F3-D69E-4C4E-81BA-BF06180DB7B9}" dt="2018-09-12T19:48:40.849" v="109" actId="20577"/>
          <ac:spMkLst>
            <pc:docMk/>
            <pc:sldMk cId="3131512232" sldId="267"/>
            <ac:spMk id="6" creationId="{00000000-0000-0000-0000-000000000000}"/>
          </ac:spMkLst>
        </pc:spChg>
      </pc:sldChg>
      <pc:sldChg chg="modSp">
        <pc:chgData name="Jones, Allan" userId="2481c11f-49cc-4791-bd61-1046488334b5" providerId="ADAL" clId="{9541E1F3-D69E-4C4E-81BA-BF06180DB7B9}" dt="2018-09-14T05:38:46.200" v="578" actId="20577"/>
        <pc:sldMkLst>
          <pc:docMk/>
          <pc:sldMk cId="2561334946" sldId="268"/>
        </pc:sldMkLst>
        <pc:spChg chg="mod">
          <ac:chgData name="Jones, Allan" userId="2481c11f-49cc-4791-bd61-1046488334b5" providerId="ADAL" clId="{9541E1F3-D69E-4C4E-81BA-BF06180DB7B9}" dt="2018-09-14T05:38:46.200" v="578" actId="20577"/>
          <ac:spMkLst>
            <pc:docMk/>
            <pc:sldMk cId="2561334946" sldId="268"/>
            <ac:spMk id="2" creationId="{00000000-0000-0000-0000-000000000000}"/>
          </ac:spMkLst>
        </pc:spChg>
        <pc:spChg chg="mod">
          <ac:chgData name="Jones, Allan" userId="2481c11f-49cc-4791-bd61-1046488334b5" providerId="ADAL" clId="{9541E1F3-D69E-4C4E-81BA-BF06180DB7B9}" dt="2018-09-12T19:58:20.282" v="331" actId="120"/>
          <ac:spMkLst>
            <pc:docMk/>
            <pc:sldMk cId="2561334946" sldId="268"/>
            <ac:spMk id="6" creationId="{00000000-0000-0000-0000-000000000000}"/>
          </ac:spMkLst>
        </pc:spChg>
      </pc:sldChg>
      <pc:sldChg chg="del">
        <pc:chgData name="Jones, Allan" userId="2481c11f-49cc-4791-bd61-1046488334b5" providerId="ADAL" clId="{9541E1F3-D69E-4C4E-81BA-BF06180DB7B9}" dt="2018-09-12T20:02:12.547" v="382" actId="2696"/>
        <pc:sldMkLst>
          <pc:docMk/>
          <pc:sldMk cId="1390237867" sldId="269"/>
        </pc:sldMkLst>
      </pc:sldChg>
      <pc:sldChg chg="del">
        <pc:chgData name="Jones, Allan" userId="2481c11f-49cc-4791-bd61-1046488334b5" providerId="ADAL" clId="{9541E1F3-D69E-4C4E-81BA-BF06180DB7B9}" dt="2018-09-12T20:02:12.560" v="383" actId="2696"/>
        <pc:sldMkLst>
          <pc:docMk/>
          <pc:sldMk cId="4223874806" sldId="270"/>
        </pc:sldMkLst>
      </pc:sldChg>
      <pc:sldChg chg="del">
        <pc:chgData name="Jones, Allan" userId="2481c11f-49cc-4791-bd61-1046488334b5" providerId="ADAL" clId="{9541E1F3-D69E-4C4E-81BA-BF06180DB7B9}" dt="2018-09-12T20:02:12.573" v="384" actId="2696"/>
        <pc:sldMkLst>
          <pc:docMk/>
          <pc:sldMk cId="4198651264" sldId="271"/>
        </pc:sldMkLst>
      </pc:sldChg>
      <pc:sldChg chg="del">
        <pc:chgData name="Jones, Allan" userId="2481c11f-49cc-4791-bd61-1046488334b5" providerId="ADAL" clId="{9541E1F3-D69E-4C4E-81BA-BF06180DB7B9}" dt="2018-09-12T20:02:12.589" v="385" actId="2696"/>
        <pc:sldMkLst>
          <pc:docMk/>
          <pc:sldMk cId="1329651059" sldId="272"/>
        </pc:sldMkLst>
      </pc:sldChg>
      <pc:sldChg chg="del">
        <pc:chgData name="Jones, Allan" userId="2481c11f-49cc-4791-bd61-1046488334b5" providerId="ADAL" clId="{9541E1F3-D69E-4C4E-81BA-BF06180DB7B9}" dt="2018-09-12T20:02:12.603" v="386" actId="2696"/>
        <pc:sldMkLst>
          <pc:docMk/>
          <pc:sldMk cId="1770618400" sldId="273"/>
        </pc:sldMkLst>
      </pc:sldChg>
      <pc:sldChg chg="del">
        <pc:chgData name="Jones, Allan" userId="2481c11f-49cc-4791-bd61-1046488334b5" providerId="ADAL" clId="{9541E1F3-D69E-4C4E-81BA-BF06180DB7B9}" dt="2018-09-12T20:02:12.632" v="388" actId="2696"/>
        <pc:sldMkLst>
          <pc:docMk/>
          <pc:sldMk cId="2188681668" sldId="274"/>
        </pc:sldMkLst>
      </pc:sldChg>
      <pc:sldChg chg="del">
        <pc:chgData name="Jones, Allan" userId="2481c11f-49cc-4791-bd61-1046488334b5" providerId="ADAL" clId="{9541E1F3-D69E-4C4E-81BA-BF06180DB7B9}" dt="2018-09-12T20:02:12.646" v="389" actId="2696"/>
        <pc:sldMkLst>
          <pc:docMk/>
          <pc:sldMk cId="2353714407" sldId="275"/>
        </pc:sldMkLst>
      </pc:sldChg>
      <pc:sldChg chg="del">
        <pc:chgData name="Jones, Allan" userId="2481c11f-49cc-4791-bd61-1046488334b5" providerId="ADAL" clId="{9541E1F3-D69E-4C4E-81BA-BF06180DB7B9}" dt="2018-09-12T20:02:12.660" v="390" actId="2696"/>
        <pc:sldMkLst>
          <pc:docMk/>
          <pc:sldMk cId="2436419583" sldId="276"/>
        </pc:sldMkLst>
      </pc:sldChg>
      <pc:sldChg chg="del">
        <pc:chgData name="Jones, Allan" userId="2481c11f-49cc-4791-bd61-1046488334b5" providerId="ADAL" clId="{9541E1F3-D69E-4C4E-81BA-BF06180DB7B9}" dt="2018-09-12T20:02:12.718" v="393" actId="2696"/>
        <pc:sldMkLst>
          <pc:docMk/>
          <pc:sldMk cId="3108921539" sldId="277"/>
        </pc:sldMkLst>
      </pc:sldChg>
      <pc:sldChg chg="del">
        <pc:chgData name="Jones, Allan" userId="2481c11f-49cc-4791-bd61-1046488334b5" providerId="ADAL" clId="{9541E1F3-D69E-4C4E-81BA-BF06180DB7B9}" dt="2018-09-12T20:02:12.728" v="394" actId="2696"/>
        <pc:sldMkLst>
          <pc:docMk/>
          <pc:sldMk cId="1135511" sldId="278"/>
        </pc:sldMkLst>
      </pc:sldChg>
      <pc:sldChg chg="del">
        <pc:chgData name="Jones, Allan" userId="2481c11f-49cc-4791-bd61-1046488334b5" providerId="ADAL" clId="{9541E1F3-D69E-4C4E-81BA-BF06180DB7B9}" dt="2018-09-12T20:02:12.706" v="392" actId="2696"/>
        <pc:sldMkLst>
          <pc:docMk/>
          <pc:sldMk cId="4136586326" sldId="279"/>
        </pc:sldMkLst>
      </pc:sldChg>
      <pc:sldChg chg="del">
        <pc:chgData name="Jones, Allan" userId="2481c11f-49cc-4791-bd61-1046488334b5" providerId="ADAL" clId="{9541E1F3-D69E-4C4E-81BA-BF06180DB7B9}" dt="2018-09-12T20:02:12.672" v="391" actId="2696"/>
        <pc:sldMkLst>
          <pc:docMk/>
          <pc:sldMk cId="1484859768" sldId="280"/>
        </pc:sldMkLst>
      </pc:sldChg>
      <pc:sldChg chg="modSp add">
        <pc:chgData name="Jones, Allan" userId="2481c11f-49cc-4791-bd61-1046488334b5" providerId="ADAL" clId="{9541E1F3-D69E-4C4E-81BA-BF06180DB7B9}" dt="2018-09-14T05:51:13.811" v="617" actId="20577"/>
        <pc:sldMkLst>
          <pc:docMk/>
          <pc:sldMk cId="256299057" sldId="281"/>
        </pc:sldMkLst>
        <pc:spChg chg="mod">
          <ac:chgData name="Jones, Allan" userId="2481c11f-49cc-4791-bd61-1046488334b5" providerId="ADAL" clId="{9541E1F3-D69E-4C4E-81BA-BF06180DB7B9}" dt="2018-09-14T05:51:13.811" v="617" actId="20577"/>
          <ac:spMkLst>
            <pc:docMk/>
            <pc:sldMk cId="256299057" sldId="281"/>
            <ac:spMk id="2" creationId="{00000000-0000-0000-0000-000000000000}"/>
          </ac:spMkLst>
        </pc:spChg>
        <pc:graphicFrameChg chg="mod">
          <ac:chgData name="Jones, Allan" userId="2481c11f-49cc-4791-bd61-1046488334b5" providerId="ADAL" clId="{9541E1F3-D69E-4C4E-81BA-BF06180DB7B9}" dt="2018-09-12T19:57:42.912" v="320" actId="1076"/>
          <ac:graphicFrameMkLst>
            <pc:docMk/>
            <pc:sldMk cId="256299057" sldId="281"/>
            <ac:graphicFrameMk id="7" creationId="{304262EE-949D-4B3F-BB0C-9BFDB04D9634}"/>
          </ac:graphicFrameMkLst>
        </pc:graphicFrameChg>
      </pc:sldChg>
      <pc:sldChg chg="modSp add">
        <pc:chgData name="Jones, Allan" userId="2481c11f-49cc-4791-bd61-1046488334b5" providerId="ADAL" clId="{9541E1F3-D69E-4C4E-81BA-BF06180DB7B9}" dt="2018-09-12T20:01:00.178" v="380" actId="20577"/>
        <pc:sldMkLst>
          <pc:docMk/>
          <pc:sldMk cId="1189217561" sldId="282"/>
        </pc:sldMkLst>
        <pc:spChg chg="mod">
          <ac:chgData name="Jones, Allan" userId="2481c11f-49cc-4791-bd61-1046488334b5" providerId="ADAL" clId="{9541E1F3-D69E-4C4E-81BA-BF06180DB7B9}" dt="2018-09-12T20:00:36.682" v="372" actId="255"/>
          <ac:spMkLst>
            <pc:docMk/>
            <pc:sldMk cId="1189217561" sldId="282"/>
            <ac:spMk id="2" creationId="{00000000-0000-0000-0000-000000000000}"/>
          </ac:spMkLst>
        </pc:spChg>
        <pc:spChg chg="mod">
          <ac:chgData name="Jones, Allan" userId="2481c11f-49cc-4791-bd61-1046488334b5" providerId="ADAL" clId="{9541E1F3-D69E-4C4E-81BA-BF06180DB7B9}" dt="2018-09-12T20:01:00.178" v="380" actId="20577"/>
          <ac:spMkLst>
            <pc:docMk/>
            <pc:sldMk cId="1189217561" sldId="282"/>
            <ac:spMk id="6" creationId="{00000000-0000-0000-0000-000000000000}"/>
          </ac:spMkLst>
        </pc:spChg>
      </pc:sldChg>
      <pc:sldChg chg="modSp add">
        <pc:chgData name="Jones, Allan" userId="2481c11f-49cc-4791-bd61-1046488334b5" providerId="ADAL" clId="{9541E1F3-D69E-4C4E-81BA-BF06180DB7B9}" dt="2018-09-14T05:42:57.610" v="600" actId="20577"/>
        <pc:sldMkLst>
          <pc:docMk/>
          <pc:sldMk cId="4223056563" sldId="283"/>
        </pc:sldMkLst>
        <pc:spChg chg="mod">
          <ac:chgData name="Jones, Allan" userId="2481c11f-49cc-4791-bd61-1046488334b5" providerId="ADAL" clId="{9541E1F3-D69E-4C4E-81BA-BF06180DB7B9}" dt="2018-09-14T05:42:57.610" v="600" actId="20577"/>
          <ac:spMkLst>
            <pc:docMk/>
            <pc:sldMk cId="4223056563" sldId="283"/>
            <ac:spMk id="2" creationId="{00000000-0000-0000-0000-000000000000}"/>
          </ac:spMkLst>
        </pc:spChg>
        <pc:spChg chg="mod">
          <ac:chgData name="Jones, Allan" userId="2481c11f-49cc-4791-bd61-1046488334b5" providerId="ADAL" clId="{9541E1F3-D69E-4C4E-81BA-BF06180DB7B9}" dt="2018-09-12T20:03:18.643" v="421" actId="20577"/>
          <ac:spMkLst>
            <pc:docMk/>
            <pc:sldMk cId="4223056563" sldId="283"/>
            <ac:spMk id="6" creationId="{00000000-0000-0000-0000-000000000000}"/>
          </ac:spMkLst>
        </pc:spChg>
      </pc:sldChg>
      <pc:sldMasterChg chg="modSp">
        <pc:chgData name="Jones, Allan" userId="2481c11f-49cc-4791-bd61-1046488334b5" providerId="ADAL" clId="{9541E1F3-D69E-4C4E-81BA-BF06180DB7B9}" dt="2018-09-14T05:50:17.295" v="615" actId="20577"/>
        <pc:sldMasterMkLst>
          <pc:docMk/>
          <pc:sldMasterMk cId="0" sldId="2147483648"/>
        </pc:sldMasterMkLst>
        <pc:spChg chg="mod">
          <ac:chgData name="Jones, Allan" userId="2481c11f-49cc-4791-bd61-1046488334b5" providerId="ADAL" clId="{9541E1F3-D69E-4C4E-81BA-BF06180DB7B9}" dt="2018-09-14T05:50:17.295" v="6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nes, Allan" userId="2481c11f-49cc-4791-bd61-1046488334b5" providerId="ADAL" clId="{BB28CB57-1991-4440-A0A0-EBE71C32690B}"/>
    <pc:docChg chg="undo addSld delSld modSld modMainMaster">
      <pc:chgData name="Jones, Allan" userId="2481c11f-49cc-4791-bd61-1046488334b5" providerId="ADAL" clId="{BB28CB57-1991-4440-A0A0-EBE71C32690B}" dt="2018-09-10T21:35:28.395" v="220"/>
      <pc:docMkLst>
        <pc:docMk/>
      </pc:docMkLst>
      <pc:sldChg chg="modSp">
        <pc:chgData name="Jones, Allan" userId="2481c11f-49cc-4791-bd61-1046488334b5" providerId="ADAL" clId="{BB28CB57-1991-4440-A0A0-EBE71C32690B}" dt="2018-09-10T21:24:45.541" v="212" actId="20577"/>
        <pc:sldMkLst>
          <pc:docMk/>
          <pc:sldMk cId="2188681668" sldId="274"/>
        </pc:sldMkLst>
        <pc:spChg chg="mod">
          <ac:chgData name="Jones, Allan" userId="2481c11f-49cc-4791-bd61-1046488334b5" providerId="ADAL" clId="{BB28CB57-1991-4440-A0A0-EBE71C32690B}" dt="2018-09-10T21:24:45.541" v="212" actId="20577"/>
          <ac:spMkLst>
            <pc:docMk/>
            <pc:sldMk cId="2188681668" sldId="274"/>
            <ac:spMk id="2" creationId="{00000000-0000-0000-0000-000000000000}"/>
          </ac:spMkLst>
        </pc:spChg>
      </pc:sldChg>
      <pc:sldChg chg="add del">
        <pc:chgData name="Jones, Allan" userId="2481c11f-49cc-4791-bd61-1046488334b5" providerId="ADAL" clId="{BB28CB57-1991-4440-A0A0-EBE71C32690B}" dt="2018-09-10T21:35:28.395" v="220"/>
        <pc:sldMkLst>
          <pc:docMk/>
          <pc:sldMk cId="500399958" sldId="281"/>
        </pc:sldMkLst>
      </pc:sldChg>
      <pc:sldMasterChg chg="modSp">
        <pc:chgData name="Jones, Allan" userId="2481c11f-49cc-4791-bd61-1046488334b5" providerId="ADAL" clId="{BB28CB57-1991-4440-A0A0-EBE71C32690B}" dt="2018-09-10T21:25:49.116" v="218" actId="20577"/>
        <pc:sldMasterMkLst>
          <pc:docMk/>
          <pc:sldMasterMk cId="0" sldId="2147483648"/>
        </pc:sldMasterMkLst>
        <pc:spChg chg="mod">
          <ac:chgData name="Jones, Allan" userId="2481c11f-49cc-4791-bd61-1046488334b5" providerId="ADAL" clId="{BB28CB57-1991-4440-A0A0-EBE71C32690B}" dt="2018-09-10T21:25:49.116" v="2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nes, Allan" userId="2481c11f-49cc-4791-bd61-1046488334b5" providerId="ADAL" clId="{031D2D67-66EF-438F-A6DC-C655D27EA740}"/>
    <pc:docChg chg="modSld">
      <pc:chgData name="Jones, Allan" userId="2481c11f-49cc-4791-bd61-1046488334b5" providerId="ADAL" clId="{031D2D67-66EF-438F-A6DC-C655D27EA740}" dt="2018-09-11T02:47:07.974" v="105" actId="20577"/>
      <pc:docMkLst>
        <pc:docMk/>
      </pc:docMkLst>
      <pc:sldChg chg="modSp">
        <pc:chgData name="Jones, Allan" userId="2481c11f-49cc-4791-bd61-1046488334b5" providerId="ADAL" clId="{031D2D67-66EF-438F-A6DC-C655D27EA740}" dt="2018-09-11T02:23:41.099" v="62" actId="20577"/>
        <pc:sldMkLst>
          <pc:docMk/>
          <pc:sldMk cId="2188681668" sldId="274"/>
        </pc:sldMkLst>
        <pc:spChg chg="mod">
          <ac:chgData name="Jones, Allan" userId="2481c11f-49cc-4791-bd61-1046488334b5" providerId="ADAL" clId="{031D2D67-66EF-438F-A6DC-C655D27EA740}" dt="2018-09-11T02:23:41.099" v="62" actId="20577"/>
          <ac:spMkLst>
            <pc:docMk/>
            <pc:sldMk cId="2188681668" sldId="274"/>
            <ac:spMk id="2" creationId="{00000000-0000-0000-0000-000000000000}"/>
          </ac:spMkLst>
        </pc:spChg>
      </pc:sldChg>
      <pc:sldChg chg="modSp">
        <pc:chgData name="Jones, Allan" userId="2481c11f-49cc-4791-bd61-1046488334b5" providerId="ADAL" clId="{031D2D67-66EF-438F-A6DC-C655D27EA740}" dt="2018-09-11T02:47:07.974" v="105" actId="20577"/>
        <pc:sldMkLst>
          <pc:docMk/>
          <pc:sldMk cId="4136586326" sldId="279"/>
        </pc:sldMkLst>
        <pc:graphicFrameChg chg="modGraphic">
          <ac:chgData name="Jones, Allan" userId="2481c11f-49cc-4791-bd61-1046488334b5" providerId="ADAL" clId="{031D2D67-66EF-438F-A6DC-C655D27EA740}" dt="2018-09-11T02:47:07.974" v="105" actId="20577"/>
          <ac:graphicFrameMkLst>
            <pc:docMk/>
            <pc:sldMk cId="4136586326" sldId="279"/>
            <ac:graphicFrameMk id="7" creationId="{F819BA4B-3D0C-4E7F-8FA7-A1C1C3908E18}"/>
          </ac:graphicFrameMkLst>
        </pc:graphicFrameChg>
      </pc:sldChg>
      <pc:sldChg chg="modSp">
        <pc:chgData name="Jones, Allan" userId="2481c11f-49cc-4791-bd61-1046488334b5" providerId="ADAL" clId="{031D2D67-66EF-438F-A6DC-C655D27EA740}" dt="2018-09-11T01:28:37.869" v="13" actId="20577"/>
        <pc:sldMkLst>
          <pc:docMk/>
          <pc:sldMk cId="1484859768" sldId="280"/>
        </pc:sldMkLst>
        <pc:spChg chg="mod">
          <ac:chgData name="Jones, Allan" userId="2481c11f-49cc-4791-bd61-1046488334b5" providerId="ADAL" clId="{031D2D67-66EF-438F-A6DC-C655D27EA740}" dt="2018-09-11T01:28:37.869" v="13" actId="20577"/>
          <ac:spMkLst>
            <pc:docMk/>
            <pc:sldMk cId="1484859768" sldId="280"/>
            <ac:spMk id="2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 Activision 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802.11-18/1677r0/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2018	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Allan Jones - Activision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RTA TIG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56877"/>
              </p:ext>
            </p:extLst>
          </p:nvPr>
        </p:nvGraphicFramePr>
        <p:xfrm>
          <a:off x="517525" y="2281238"/>
          <a:ext cx="8081963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081963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/>
            <a:r>
              <a:rPr lang="en-US" altLang="en-US" dirty="0"/>
              <a:t>This presentation contains the closing report for the RTA TIG for the September 2018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Allan Jones </a:t>
            </a:r>
            <a:r>
              <a:rPr lang="en-GB" dirty="0" err="1"/>
              <a:t>Acitivision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Approved teleconference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The TIG reviewed 4 presentations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b="0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b="0" dirty="0"/>
          </a:p>
          <a:p>
            <a:pPr marL="457200" lvl="1" indent="0"/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Identified volunteers to work on a draft of the report to present back to the group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Work Completed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04262EE-949D-4B3F-BB0C-9BFDB04D9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282409"/>
              </p:ext>
            </p:extLst>
          </p:nvPr>
        </p:nvGraphicFramePr>
        <p:xfrm>
          <a:off x="1219200" y="2939627"/>
          <a:ext cx="6489616" cy="1173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3347">
                  <a:extLst>
                    <a:ext uri="{9D8B030D-6E8A-4147-A177-3AD203B41FA5}">
                      <a16:colId xmlns:a16="http://schemas.microsoft.com/office/drawing/2014/main" val="4269683006"/>
                    </a:ext>
                  </a:extLst>
                </a:gridCol>
                <a:gridCol w="4076269">
                  <a:extLst>
                    <a:ext uri="{9D8B030D-6E8A-4147-A177-3AD203B41FA5}">
                      <a16:colId xmlns:a16="http://schemas.microsoft.com/office/drawing/2014/main" val="3444222982"/>
                    </a:ext>
                  </a:extLst>
                </a:gridCol>
              </a:tblGrid>
              <a:tr h="3042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11-18/1499 r0</a:t>
                      </a:r>
                      <a:endParaRPr lang="en-US" sz="16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Real-time Console Game Network Profile</a:t>
                      </a:r>
                      <a:endParaRPr lang="en-US" sz="16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9475128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effectLst/>
                        </a:rPr>
                        <a:t>1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1-18/1542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r0</a:t>
                      </a:r>
                      <a:endParaRPr lang="en-US" sz="16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Time-Aware Traffic Shaping over 802.11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0298358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11-18/1543 r0</a:t>
                      </a:r>
                      <a:endParaRPr lang="en-US" sz="16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RTA- Dual link proposal</a:t>
                      </a:r>
                      <a:endParaRPr lang="en-US" sz="16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110280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11-18-1618 r0</a:t>
                      </a:r>
                      <a:endParaRPr lang="en-US" sz="16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Discussion on Target Applications of RTA</a:t>
                      </a:r>
                      <a:endParaRPr lang="en-US" sz="16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129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9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July 2018: Formation of the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8/8/2018 Teleconference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8/22/2018 Teleconference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September 2018: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Assemble a team to develop the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Call for volunteers to assemble draft of the report.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3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Nov. 2018: Plenary Meeting Submit Report on the RTA TIG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256133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September 26, 9PM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October 10, 9PM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October 24, 9PM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RTA TIG Teleconference Schedule</a:t>
            </a:r>
          </a:p>
        </p:txBody>
      </p:sp>
    </p:spTree>
    <p:extLst>
      <p:ext uri="{BB962C8B-B14F-4D97-AF65-F5344CB8AC3E}">
        <p14:creationId xmlns:p14="http://schemas.microsoft.com/office/powerpoint/2010/main" val="1189217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Continue to review submissions and potential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Continue work on the report to submit to the working group.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Goals for November Plenary</a:t>
            </a:r>
          </a:p>
        </p:txBody>
      </p:sp>
    </p:spTree>
    <p:extLst>
      <p:ext uri="{BB962C8B-B14F-4D97-AF65-F5344CB8AC3E}">
        <p14:creationId xmlns:p14="http://schemas.microsoft.com/office/powerpoint/2010/main" val="422305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2033</TotalTime>
  <Words>233</Words>
  <Application>Microsoft Office PowerPoint</Application>
  <PresentationFormat>On-screen Show (4:3)</PresentationFormat>
  <Paragraphs>65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RTA TIG Closing Report</vt:lpstr>
      <vt:lpstr>Abstract</vt:lpstr>
      <vt:lpstr>Work Completed</vt:lpstr>
      <vt:lpstr>Timeline</vt:lpstr>
      <vt:lpstr>RTA TIG Teleconference Schedule</vt:lpstr>
      <vt:lpstr>Goals for November Plenary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September Agenda</dc:title>
  <dc:creator>Jones, Allan</dc:creator>
  <cp:lastModifiedBy>Jones, Allan</cp:lastModifiedBy>
  <cp:revision>58</cp:revision>
  <cp:lastPrinted>1601-01-01T00:00:00Z</cp:lastPrinted>
  <dcterms:created xsi:type="dcterms:W3CDTF">2018-07-29T21:13:13Z</dcterms:created>
  <dcterms:modified xsi:type="dcterms:W3CDTF">2018-09-14T05:51:32Z</dcterms:modified>
</cp:coreProperties>
</file>