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292" r:id="rId45"/>
    <p:sldId id="301" r:id="rId46"/>
    <p:sldId id="302" r:id="rId47"/>
    <p:sldId id="293" r:id="rId48"/>
    <p:sldId id="294" r:id="rId49"/>
    <p:sldId id="303" r:id="rId50"/>
    <p:sldId id="304" r:id="rId51"/>
    <p:sldId id="295" r:id="rId52"/>
    <p:sldId id="296" r:id="rId53"/>
    <p:sldId id="305" r:id="rId54"/>
    <p:sldId id="306" r:id="rId55"/>
    <p:sldId id="297" r:id="rId56"/>
    <p:sldId id="298" r:id="rId57"/>
    <p:sldId id="307" r:id="rId58"/>
    <p:sldId id="308" r:id="rId59"/>
    <p:sldId id="309" r:id="rId60"/>
    <p:sldId id="310" r:id="rId61"/>
    <p:sldId id="311" r:id="rId62"/>
    <p:sldId id="313" r:id="rId63"/>
    <p:sldId id="289" r:id="rId64"/>
    <p:sldId id="290" r:id="rId65"/>
    <p:sldId id="312" r:id="rId66"/>
    <p:sldId id="259" r:id="rId67"/>
    <p:sldId id="260" r:id="rId68"/>
    <p:sldId id="261" r:id="rId69"/>
    <p:sldId id="262" r:id="rId70"/>
    <p:sldId id="263" r:id="rId71"/>
    <p:sldId id="264"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56" autoAdjust="0"/>
    <p:restoredTop sz="94660"/>
  </p:normalViewPr>
  <p:slideViewPr>
    <p:cSldViewPr>
      <p:cViewPr>
        <p:scale>
          <a:sx n="75" d="100"/>
          <a:sy n="75" d="100"/>
        </p:scale>
        <p:origin x="48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endParaRPr lang="en-US" sz="1600" dirty="0" smtClean="0"/>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a:t>
                      </a:r>
                      <a:r>
                        <a:rPr lang="en-US" sz="1600" kern="1200" dirty="0" smtClean="0">
                          <a:solidFill>
                            <a:schemeClr val="dk1"/>
                          </a:solidFill>
                          <a:effectLst/>
                          <a:latin typeface="+mn-lt"/>
                          <a:ea typeface="+mn-ea"/>
                          <a:cs typeface="+mn-cs"/>
                        </a:rPr>
                        <a:t>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a:t>
                      </a:r>
                      <a:r>
                        <a:rPr lang="en-US" sz="1600" dirty="0" smtClean="0"/>
                        <a:t>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a:t>
                      </a:r>
                      <a:r>
                        <a:rPr lang="en-US" sz="1600" dirty="0" smtClean="0"/>
                        <a:t>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a:t>
            </a:r>
            <a:r>
              <a:rPr lang="en-US" b="0" dirty="0" smtClean="0"/>
              <a:t>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11-18-1623 r5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0343429"/>
              </p:ext>
            </p:extLst>
          </p:nvPr>
        </p:nvGraphicFramePr>
        <p:xfrm>
          <a:off x="551384" y="1556793"/>
          <a:ext cx="11161240" cy="423201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For completion as needed</a:t>
                      </a: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For completion as needed</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45727068"/>
              </p:ext>
            </p:extLst>
          </p:nvPr>
        </p:nvGraphicFramePr>
        <p:xfrm>
          <a:off x="551384" y="2060848"/>
          <a:ext cx="11233247" cy="265168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6575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65752">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c>
                  <a:txBody>
                    <a:bodyPr/>
                    <a:lstStyle/>
                    <a:p>
                      <a:r>
                        <a:rPr lang="en-US" dirty="0" smtClean="0"/>
                        <a:t>30min</a:t>
                      </a:r>
                      <a:endParaRPr lang="en-US" dirty="0"/>
                    </a:p>
                  </a:txBody>
                  <a:tcPr marT="45712" marB="45712"/>
                </a:tc>
              </a:tr>
              <a:tr h="365752">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Debashis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25min</a:t>
                      </a:r>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3297265"/>
              </p:ext>
            </p:extLst>
          </p:nvPr>
        </p:nvGraphicFramePr>
        <p:xfrm>
          <a:off x="551384" y="2060848"/>
          <a:ext cx="9649072" cy="387147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For</a:t>
                      </a:r>
                      <a:r>
                        <a:rPr lang="en-US" sz="1400" kern="1200" baseline="0" dirty="0" smtClean="0">
                          <a:solidFill>
                            <a:schemeClr val="dk1"/>
                          </a:solidFill>
                          <a:latin typeface="+mn-lt"/>
                          <a:ea typeface="+mn-ea"/>
                          <a:cs typeface="+mn-cs"/>
                        </a:rPr>
                        <a:t> completion </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1976907"/>
              </p:ext>
            </p:extLst>
          </p:nvPr>
        </p:nvGraphicFramePr>
        <p:xfrm>
          <a:off x="551384" y="2060848"/>
          <a:ext cx="9649072" cy="356668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For</a:t>
                      </a:r>
                      <a:r>
                        <a:rPr lang="en-US" sz="1400" strike="noStrike" kern="1200" baseline="0" dirty="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40min</a:t>
                      </a:r>
                      <a:endParaRPr lang="en-US" sz="1400"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95721117"/>
              </p:ext>
            </p:extLst>
          </p:nvPr>
        </p:nvGraphicFramePr>
        <p:xfrm>
          <a:off x="551384" y="2060848"/>
          <a:ext cx="9649072" cy="268278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45min</a:t>
                      </a: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9467</TotalTime>
  <Words>4515</Words>
  <Application>Microsoft Office PowerPoint</Application>
  <PresentationFormat>Widescreen</PresentationFormat>
  <Paragraphs>1144</Paragraphs>
  <Slides>71</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83</cp:revision>
  <cp:lastPrinted>1601-01-01T00:00:00Z</cp:lastPrinted>
  <dcterms:created xsi:type="dcterms:W3CDTF">2018-08-06T10:28:59Z</dcterms:created>
  <dcterms:modified xsi:type="dcterms:W3CDTF">2018-11-13T05:29:27Z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