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1482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802.11-18/1665r0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316063" y="332656"/>
            <a:ext cx="15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September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19-01-0000-sept-2018-agenda.xlsx" TargetMode="External"/><Relationship Id="rId2" Type="http://schemas.openxmlformats.org/officeDocument/2006/relationships/hyperlink" Target="https://mentor.ieee.org/802.24/dcn/18/24-18-0022-00-sgtg-utility-applications-of-time-sensitive-networking-white-pape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8/24-18-0020-01-0000-sept-2018-meeting-presentatio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/>
              <a:t>802.24 Vertical Applications </a:t>
            </a:r>
            <a:br>
              <a:rPr lang="en-GB" dirty="0"/>
            </a:br>
            <a:r>
              <a:rPr lang="en-GB" dirty="0"/>
              <a:t>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2018-09-13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6833"/>
            <a:ext cx="7772400" cy="474114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802.24.1 Smart Grid Task Group</a:t>
            </a:r>
          </a:p>
          <a:p>
            <a:pPr lvl="1"/>
            <a:r>
              <a:rPr lang="en-US" dirty="0"/>
              <a:t>Prepared </a:t>
            </a:r>
            <a:r>
              <a:rPr lang="en-US" dirty="0">
                <a:hlinkClick r:id="rId2"/>
              </a:rPr>
              <a:t>TSN for Utility Applications</a:t>
            </a:r>
            <a:r>
              <a:rPr lang="en-US" dirty="0"/>
              <a:t> white paper draft 1.0 for comment collection (802.11 invited to comment)</a:t>
            </a:r>
          </a:p>
          <a:p>
            <a:pPr lvl="1"/>
            <a:r>
              <a:rPr lang="en-US" dirty="0"/>
              <a:t>Commented on latest draft of IEEE PES Power Systems Communications and Cyber-Security Committee Task Force S6: </a:t>
            </a:r>
            <a:r>
              <a:rPr lang="en-US" i="1" dirty="0"/>
              <a:t>"Standards for integrating Home Automation IoT to Power Utilities Communication Systems”</a:t>
            </a:r>
          </a:p>
          <a:p>
            <a:pPr lvl="2"/>
            <a:r>
              <a:rPr lang="en-US" dirty="0"/>
              <a:t>Draft comments saved in 802.24 private area</a:t>
            </a:r>
          </a:p>
          <a:p>
            <a:pPr lvl="1"/>
            <a:r>
              <a:rPr lang="en-US" dirty="0"/>
              <a:t>Discussed future activities related to vertical applications requiring low-latency, real time over mixed 802 networks. (802.11 RTA and its relationship to TSN)</a:t>
            </a:r>
          </a:p>
          <a:p>
            <a:pPr lvl="1"/>
            <a:r>
              <a:rPr lang="en-US" dirty="0"/>
              <a:t>November: review and respond to NIST comments on Wireless Matrix update</a:t>
            </a:r>
          </a:p>
          <a:p>
            <a:pPr lvl="1"/>
            <a:endParaRPr lang="en-US" dirty="0"/>
          </a:p>
          <a:p>
            <a:pPr algn="just"/>
            <a:r>
              <a:rPr lang="en-US" sz="1900" dirty="0"/>
              <a:t>Sept 2018 Agenda: 		</a:t>
            </a:r>
            <a:r>
              <a:rPr lang="en-US" sz="1900" dirty="0">
                <a:solidFill>
                  <a:srgbClr val="002060"/>
                </a:solidFill>
                <a:hlinkClick r:id="rId3"/>
              </a:rPr>
              <a:t>24-18-0019r1</a:t>
            </a:r>
            <a:endParaRPr lang="en-US" sz="1900" dirty="0">
              <a:solidFill>
                <a:srgbClr val="002060"/>
              </a:solidFill>
            </a:endParaRPr>
          </a:p>
          <a:p>
            <a:r>
              <a:rPr lang="en-US" sz="1900" dirty="0"/>
              <a:t>Closing Report 		</a:t>
            </a:r>
            <a:r>
              <a:rPr lang="en-US" sz="1900" dirty="0">
                <a:hlinkClick r:id="rId4"/>
              </a:rPr>
              <a:t>24-18-0020r1</a:t>
            </a:r>
            <a:endParaRPr lang="en-US" sz="1900" dirty="0"/>
          </a:p>
          <a:p>
            <a:r>
              <a:rPr lang="en-US" sz="1900" dirty="0"/>
              <a:t>Minutes			24-18-0021r0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1763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b="1" dirty="0"/>
                <a:t>802.24 Vertical Applications TAG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/>
                <a:t>802.24.1 Smart Grid TG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bg1">
                      <a:lumMod val="75000"/>
                    </a:schemeClr>
                  </a:solidFill>
                </a:rPr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17013</TotalTime>
  <Words>142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869</cp:revision>
  <cp:lastPrinted>1998-02-10T13:28:06Z</cp:lastPrinted>
  <dcterms:created xsi:type="dcterms:W3CDTF">2004-12-02T14:01:45Z</dcterms:created>
  <dcterms:modified xsi:type="dcterms:W3CDTF">2018-09-13T20:07:13Z</dcterms:modified>
</cp:coreProperties>
</file>