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57" r:id="rId3"/>
    <p:sldId id="303" r:id="rId4"/>
    <p:sldId id="304" r:id="rId5"/>
    <p:sldId id="264" r:id="rId6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43"/>
  </p:normalViewPr>
  <p:slideViewPr>
    <p:cSldViewPr>
      <p:cViewPr varScale="1">
        <p:scale>
          <a:sx n="127" d="100"/>
          <a:sy n="127" d="100"/>
        </p:scale>
        <p:origin x="952" y="18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de-DE"/>
              <a:t>doc.: IEEE 802.11-18/1653r0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GB"/>
              <a:t>September 2018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doc.: IEEE 802.11-18/1653r0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September 2018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de-DE"/>
              <a:t>doc.: IEEE 802.11-18/1653r0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GB"/>
              <a:t>September 2018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de-DE"/>
              <a:t>doc.: IEEE 802.11-18/1653r0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GB"/>
              <a:t>September 2018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de-DE"/>
              <a:t>doc.: IEEE 802.11-18/1653r0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GB"/>
              <a:t>September 2018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5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September 2018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September 2018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September 2018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September 2018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September 2018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September 2018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September 2018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September 2018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September 2018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September 2018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802.11-18/1653r0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png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ocuments?is_dcn=1406&amp;is_group=0bcs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ocuments?is_dcn=1578&amp;is_group=0bc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GB"/>
              <a:t>September 2018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September 2018 BCS Motions external</a:t>
            </a:r>
            <a:br>
              <a:rPr lang="en-GB" dirty="0"/>
            </a:br>
            <a:r>
              <a:rPr lang="en-GB" dirty="0"/>
              <a:t>to 802.11 WG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772816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2018-09-12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59295664"/>
              </p:ext>
            </p:extLst>
          </p:nvPr>
        </p:nvGraphicFramePr>
        <p:xfrm>
          <a:off x="508000" y="2549376"/>
          <a:ext cx="8128000" cy="2463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5" name="Dokument" r:id="rId4" imgW="8255000" imgH="2514600" progId="Word.Document.8">
                  <p:embed/>
                </p:oleObj>
              </mc:Choice>
              <mc:Fallback>
                <p:oleObj name="Dokument" r:id="rId4" imgW="8255000" imgH="2514600" progId="Word.Document.8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8000" y="2549376"/>
                        <a:ext cx="8128000" cy="2463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220330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GB"/>
              <a:t>September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This submission contains the motions to approve the BCS PAR and CSD, to be brought forward to the 802.11WG by the BCS on behalf of the BCS SG.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This submission serves as input to the WG Chair to facilitate the preparation of the motions for the WG Closing Plenary.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FB49E6-C9F2-BA46-8D70-CC4C9E4079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Approve BCS PAR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A59A3B-175A-DA46-93D8-4AC6DADCD6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Believing that the PAR contained in the document referenced below meets IEEE-SA guidelines,</a:t>
            </a:r>
          </a:p>
          <a:p>
            <a:r>
              <a:rPr lang="en-US" dirty="0"/>
              <a:t>request that the PAR contained in </a:t>
            </a:r>
            <a:r>
              <a:rPr lang="en-US" dirty="0">
                <a:solidFill>
                  <a:srgbClr val="FF0000"/>
                </a:solidFill>
              </a:rPr>
              <a:t>11-18/0825r8</a:t>
            </a:r>
            <a:r>
              <a:rPr lang="en-US" dirty="0"/>
              <a:t> be posted to the IEEE 802 Executive Committee (EC) agenda for WG 802 preview and EC approval to submit to </a:t>
            </a:r>
            <a:r>
              <a:rPr lang="en-US" dirty="0" err="1"/>
              <a:t>NesCom</a:t>
            </a:r>
            <a:r>
              <a:rPr lang="en-US" dirty="0"/>
              <a:t>.</a:t>
            </a:r>
          </a:p>
          <a:p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Moved: by Marc Emmelmann on behalf of BCS SG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Second: xxx</a:t>
            </a:r>
          </a:p>
          <a:p>
            <a:r>
              <a:rPr lang="en-US" dirty="0"/>
              <a:t>•	Note: Vote in the BCS SG: 28-0-4</a:t>
            </a:r>
          </a:p>
          <a:p>
            <a:r>
              <a:rPr lang="en-US" dirty="0"/>
              <a:t>•	Result: y-n-a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B22E56-36E1-2442-99B0-F46FBF8F4D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31621C-11E0-4A4E-9A3C-F4A204027FB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244C7A1-A8D9-7F4E-B4F8-5987FE760C5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126094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504822-9020-B046-A211-2B4B2F4FE9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Approve BCS CSD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87219E-D46F-9041-99F9-92C5F6F5FC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Believing that the CSD contained in the document referenced below meets IEEE 802 guidelines,</a:t>
            </a:r>
          </a:p>
          <a:p>
            <a:r>
              <a:rPr lang="en-US" dirty="0"/>
              <a:t>request that the CSD contained in </a:t>
            </a:r>
            <a:r>
              <a:rPr lang="en-US" dirty="0">
                <a:solidFill>
                  <a:srgbClr val="FF0000"/>
                </a:solidFill>
              </a:rPr>
              <a:t>11-18/0826r8 </a:t>
            </a:r>
            <a:r>
              <a:rPr lang="en-US" dirty="0"/>
              <a:t>be posted to the IEEE 802 Executive Committee (EC) agenda for WG 802 preview and EC approval.</a:t>
            </a:r>
          </a:p>
          <a:p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Moved: by Marc Emmelmann on behalf of BCS SG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Second: xxx</a:t>
            </a:r>
          </a:p>
          <a:p>
            <a:r>
              <a:rPr lang="en-US" dirty="0"/>
              <a:t>•	Note: Vote in the BCS SG: 28-0-3</a:t>
            </a:r>
          </a:p>
          <a:p>
            <a:r>
              <a:rPr lang="en-US" dirty="0"/>
              <a:t>•	Result: y-n-a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E84D3A4-E72A-124F-BFA5-2AF3658BED7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3519CD-FD65-8249-97C7-A9F0A2C893C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9D21873-4F59-D84C-9739-1E60AD6C757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79667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GB"/>
              <a:t>September 2018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5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September 2018 BCS Motion Deck -- </a:t>
            </a:r>
            <a:r>
              <a:rPr lang="en-US" dirty="0">
                <a:hlinkClick r:id="rId3"/>
              </a:rPr>
              <a:t>https://mentor.ieee.org/802.11/documents?is_dcn=1406&amp;is_group=0bcs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BCS SG September 2018 Meeting Minutes -- </a:t>
            </a:r>
            <a:r>
              <a:rPr lang="en-US" dirty="0">
                <a:hlinkClick r:id="rId4"/>
              </a:rPr>
              <a:t>https://mentor.ieee.org/802.11/documents?is_dcn=1578&amp;is_group=0bcs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802-11-Submission-Koden-TI-plai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802-11-Submission-Koden-TI-plain</Template>
  <TotalTime>19</TotalTime>
  <Words>328</Words>
  <Application>Microsoft Macintosh PowerPoint</Application>
  <PresentationFormat>On-screen Show (4:3)</PresentationFormat>
  <Paragraphs>53</Paragraphs>
  <Slides>5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 Unicode MS</vt:lpstr>
      <vt:lpstr>MS Gothic</vt:lpstr>
      <vt:lpstr>Arial</vt:lpstr>
      <vt:lpstr>Times New Roman</vt:lpstr>
      <vt:lpstr>802-11-Submission-Koden-TI-plain</vt:lpstr>
      <vt:lpstr>Dokument</vt:lpstr>
      <vt:lpstr>September 2018 BCS Motions external to 802.11 WG</vt:lpstr>
      <vt:lpstr>Abstract</vt:lpstr>
      <vt:lpstr>Approve BCS PAR</vt:lpstr>
      <vt:lpstr>Approve BCS CSD</vt:lpstr>
      <vt:lpstr>References</vt:lpstr>
    </vt:vector>
  </TitlesOfParts>
  <Manager/>
  <Company/>
  <LinksUpToDate>false</LinksUpToDate>
  <SharedDoc>false</SharedDoc>
  <HyperlinkBase/>
  <HyperlinksChanged>false</HyperlinksChanged>
  <AppVersion>16.0015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September 2018 BCS Motions external to WG</dc:title>
  <dc:subject/>
  <dc:creator> </dc:creator>
  <cp:keywords/>
  <dc:description/>
  <cp:lastModifiedBy> </cp:lastModifiedBy>
  <cp:revision>7</cp:revision>
  <cp:lastPrinted>1601-01-01T00:00:00Z</cp:lastPrinted>
  <dcterms:created xsi:type="dcterms:W3CDTF">2018-09-12T20:56:47Z</dcterms:created>
  <dcterms:modified xsi:type="dcterms:W3CDTF">2018-09-12T21:17:14Z</dcterms:modified>
  <cp:category/>
</cp:coreProperties>
</file>