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4660"/>
  </p:normalViewPr>
  <p:slideViewPr>
    <p:cSldViewPr>
      <p:cViewPr varScale="1">
        <p:scale>
          <a:sx n="109" d="100"/>
          <a:sy n="109" d="100"/>
        </p:scale>
        <p:origin x="619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598830"/>
              </p:ext>
            </p:extLst>
          </p:nvPr>
        </p:nvGraphicFramePr>
        <p:xfrm>
          <a:off x="509588" y="2511425"/>
          <a:ext cx="8078787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Document" r:id="rId4" imgW="8317447" imgH="2656866" progId="Word.Document.8">
                  <p:embed/>
                </p:oleObj>
              </mc:Choice>
              <mc:Fallback>
                <p:oleObj name="Document" r:id="rId4" imgW="8317447" imgH="26568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1425"/>
                        <a:ext cx="8078787" cy="2581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and 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(50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204864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Rx with multiple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LED: CREE </a:t>
            </a:r>
            <a:r>
              <a:rPr lang="en-US" sz="2000" b="0" dirty="0"/>
              <a:t>XPE RED-L1-R2_N3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Some more gain up to 10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240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Steep low-pass thereafter</a:t>
            </a:r>
            <a:endParaRPr lang="en-US" sz="2000" b="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4097188" cy="3072891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order 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100 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[W/A]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should be ignored 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enables impedance matching </a:t>
            </a:r>
            <a:r>
              <a:rPr lang="en-US" sz="2000" b="0" kern="0" dirty="0" smtClean="0"/>
              <a:t>(~M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as well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bootstrap design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W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148016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laser with several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 blocks DC, modulated ambient light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250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low-pass thereafter</a:t>
            </a:r>
            <a:endParaRPr lang="en-US" sz="2000" b="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4128458" cy="309634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2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749817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now, ignore the shot noise, </a:t>
            </a:r>
            <a:r>
              <a:rPr lang="en-US" sz="2000" b="0" kern="0" dirty="0"/>
              <a:t>may be added later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[A/W]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high-pass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100 kHz </a:t>
            </a:r>
            <a:r>
              <a:rPr lang="en-US" sz="2000" b="0" kern="0" dirty="0" smtClean="0">
                <a:sym typeface="Wingdings" panose="05000000000000000000" pitchFamily="2" charset="2"/>
              </a:rPr>
              <a:t> block DC + low frequencies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random noise RMS [A] </a:t>
            </a:r>
            <a:r>
              <a:rPr lang="en-US" sz="2000" b="0" kern="0" dirty="0" smtClean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/>
              <a:t>SNR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AGC </a:t>
            </a:r>
            <a:r>
              <a:rPr lang="en-US" sz="2000" b="0" kern="0" dirty="0" smtClean="0"/>
              <a:t>[V/A] to </a:t>
            </a:r>
            <a:r>
              <a:rPr lang="en-US" sz="2000" b="0" kern="0" dirty="0"/>
              <a:t>compensate </a:t>
            </a:r>
            <a:r>
              <a:rPr lang="en-US" sz="2000" b="0" kern="0" dirty="0" smtClean="0"/>
              <a:t>overall attenuation </a:t>
            </a:r>
            <a:r>
              <a:rPr lang="en-US" sz="2000" b="0" kern="0" dirty="0"/>
              <a:t>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/channel/Rx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1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Matched to the </a:t>
            </a:r>
            <a:r>
              <a:rPr lang="en-US" sz="2000" b="0" kern="0" dirty="0" smtClean="0"/>
              <a:t>required </a:t>
            </a:r>
            <a:r>
              <a:rPr lang="en-US" sz="2000" b="0" kern="0" dirty="0"/>
              <a:t>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8" name="Rechteck 7"/>
          <p:cNvSpPr/>
          <p:nvPr/>
        </p:nvSpPr>
        <p:spPr bwMode="auto">
          <a:xfrm>
            <a:off x="6547220" y="2411596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2594280" y="2411596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39264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5359088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9239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5287080" y="255561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AGC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4425484" y="2555612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461488" y="255561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48215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>
            <a:endCxn id="22" idx="2"/>
          </p:cNvCxnSpPr>
          <p:nvPr/>
        </p:nvCxnSpPr>
        <p:spPr bwMode="auto">
          <a:xfrm flipV="1">
            <a:off x="4618743" y="2924944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4317472" y="313167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noise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262132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/e</a:t>
            </a:r>
          </a:p>
        </p:txBody>
      </p:sp>
      <p:cxnSp>
        <p:nvCxnSpPr>
          <p:cNvPr id="29" name="Gerader Verbinder 28"/>
          <p:cNvCxnSpPr/>
          <p:nvPr/>
        </p:nvCxnSpPr>
        <p:spPr bwMode="auto">
          <a:xfrm>
            <a:off x="2091152" y="2759764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Gerader Verbinder 31"/>
          <p:cNvCxnSpPr/>
          <p:nvPr/>
        </p:nvCxnSpPr>
        <p:spPr bwMode="auto">
          <a:xfrm>
            <a:off x="6045664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err="1"/>
              <a:t>Tx</a:t>
            </a:r>
            <a:r>
              <a:rPr lang="en-US" altLang="zh-CN" dirty="0"/>
              <a:t> and Rx models are derived and proposed to </a:t>
            </a:r>
            <a:r>
              <a:rPr lang="en-US" altLang="zh-CN" dirty="0" err="1" smtClean="0"/>
              <a:t>TGbb</a:t>
            </a:r>
            <a:r>
              <a:rPr lang="en-US" altLang="zh-CN" dirty="0" smtClean="0"/>
              <a:t> based on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models include major optical frontend effects which are relevant for the waveform design at the physical layer. 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782</Words>
  <Application>Microsoft Office PowerPoint</Application>
  <PresentationFormat>Bildschirmpräsentation (4:3)</PresentationFormat>
  <Paragraphs>142</Paragraphs>
  <Slides>9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Symbol</vt:lpstr>
      <vt:lpstr>Times New Roman</vt:lpstr>
      <vt:lpstr>Wingdings</vt:lpstr>
      <vt:lpstr>Office Theme</vt:lpstr>
      <vt:lpstr>Document</vt:lpstr>
      <vt:lpstr>LC Frontend Models</vt:lpstr>
      <vt:lpstr>Background</vt:lpstr>
      <vt:lpstr>LC Tx frontend</vt:lpstr>
      <vt:lpstr>LC Tx frontend response</vt:lpstr>
      <vt:lpstr>Proposed LC Tx frontend model</vt:lpstr>
      <vt:lpstr>LC Rx frontend</vt:lpstr>
      <vt:lpstr>LC Rx frontend response</vt:lpstr>
      <vt:lpstr>Proposed LC Tx frontend model</vt:lpstr>
      <vt:lpstr>Summary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141</cp:revision>
  <cp:lastPrinted>1601-01-01T00:00:00Z</cp:lastPrinted>
  <dcterms:created xsi:type="dcterms:W3CDTF">2018-06-20T08:23:49Z</dcterms:created>
  <dcterms:modified xsi:type="dcterms:W3CDTF">2018-09-21T16:54:10Z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