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75" r:id="rId3"/>
    <p:sldId id="377" r:id="rId4"/>
    <p:sldId id="384" r:id="rId5"/>
    <p:sldId id="378" r:id="rId6"/>
    <p:sldId id="379" r:id="rId7"/>
    <p:sldId id="380" r:id="rId8"/>
    <p:sldId id="258" r:id="rId9"/>
    <p:sldId id="381" r:id="rId10"/>
    <p:sldId id="382" r:id="rId11"/>
    <p:sldId id="383" r:id="rId12"/>
    <p:sldId id="367" r:id="rId13"/>
    <p:sldId id="370" r:id="rId14"/>
    <p:sldId id="386" r:id="rId15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2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802.11-18/1558r0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600" dirty="0">
                <a:cs typeface="Calibri" panose="020F0502020204030204" pitchFamily="34" charset="0"/>
              </a:rPr>
              <a:t>Symbol Randomization Simulations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2018-09-10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27496"/>
              </p:ext>
            </p:extLst>
          </p:nvPr>
        </p:nvGraphicFramePr>
        <p:xfrm>
          <a:off x="546100" y="2432050"/>
          <a:ext cx="8636000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9" name="Document" r:id="rId4" imgW="8486910" imgH="2530191" progId="Word.Document.8">
                  <p:embed/>
                </p:oleObj>
              </mc:Choice>
              <mc:Fallback>
                <p:oleObj name="Document" r:id="rId4" imgW="8486910" imgH="25301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32050"/>
                        <a:ext cx="8636000" cy="255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A766D-6E6F-4ECE-A9DB-0AD8080AC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2362200"/>
            <a:ext cx="8288868" cy="1136227"/>
          </a:xfrm>
        </p:spPr>
        <p:txBody>
          <a:bodyPr/>
          <a:lstStyle/>
          <a:p>
            <a:r>
              <a:rPr lang="en-US" sz="4800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1EC2A-985A-4664-BB68-056A02D13F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37858-7182-4D1F-B6DA-F952576A29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7D48B8-F0BB-407A-9739-184EFEDD34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0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6371F-E281-4A62-A332-6007142D9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600" dirty="0"/>
              <a:t>Phase Randomization Only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02DCA-CDB1-473B-B446-DAE49504B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449" y="1371600"/>
            <a:ext cx="8288868" cy="5535509"/>
          </a:xfrm>
        </p:spPr>
        <p:txBody>
          <a:bodyPr/>
          <a:lstStyle/>
          <a:p>
            <a:r>
              <a:rPr lang="en-US" dirty="0"/>
              <a:t>If only one form of symbol randomization is to be utilized then phase randomization works well on its own</a:t>
            </a:r>
          </a:p>
          <a:p>
            <a:pPr lvl="1"/>
            <a:r>
              <a:rPr lang="en-US" dirty="0"/>
              <a:t>Very simple implementation</a:t>
            </a:r>
          </a:p>
          <a:p>
            <a:pPr lvl="1"/>
            <a:r>
              <a:rPr lang="en-US" dirty="0"/>
              <a:t>Phase randomization has been shown in [2] to eliminate spectral lines in all example symbols</a:t>
            </a:r>
          </a:p>
          <a:p>
            <a:r>
              <a:rPr lang="en-US" dirty="0"/>
              <a:t>It was pointed out in [3] that phase randomization alone may lead to slightly lower TX power in PSD-limited regions</a:t>
            </a:r>
          </a:p>
          <a:p>
            <a:r>
              <a:rPr lang="en-US" dirty="0"/>
              <a:t>This issue can be easily overcome by simply boosting some of the tones</a:t>
            </a:r>
          </a:p>
          <a:p>
            <a:r>
              <a:rPr lang="en-US" dirty="0"/>
              <a:t>Preliminary results are shown in the following slides</a:t>
            </a:r>
          </a:p>
          <a:p>
            <a:pPr lvl="1"/>
            <a:r>
              <a:rPr lang="en-US" dirty="0"/>
              <a:t>No optimization has been performed, so better results may be possible</a:t>
            </a:r>
          </a:p>
          <a:p>
            <a:pPr lvl="1"/>
            <a:r>
              <a:rPr lang="en-US" dirty="0"/>
              <a:t>Specific power boosting can be a vendor specific implementation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D8957-3D0D-4FAC-87A2-217C7B8056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DF2AF-E84A-419B-A67F-270F28A7F2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9BF181-A9AC-4548-BDB3-A115FF52AA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960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E6D01-437B-4DE0-B53F-3EEFD7D5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14496"/>
          </a:xfrm>
        </p:spPr>
        <p:txBody>
          <a:bodyPr/>
          <a:lstStyle/>
          <a:p>
            <a:r>
              <a:rPr lang="en-US" sz="3200" dirty="0"/>
              <a:t>Example 1 Symbol in Annex AB – PSD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D15A5-AE50-4B31-9A88-E3646B1A0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0" y="1625569"/>
            <a:ext cx="1859280" cy="5537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Original PSD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38BF9-184D-4F8E-A016-0C1B8419F8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3B575-BA7A-48C9-BD95-04628FCFC9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365C9A-2A04-46B9-B693-F57C2353B4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9AB11C-79D4-4F80-9791-D0CF8BCF3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54" y="2179287"/>
            <a:ext cx="4584546" cy="34371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E9E7B8E-670B-4D46-95C3-53FFD44CF381}"/>
              </a:ext>
            </a:extLst>
          </p:cNvPr>
          <p:cNvSpPr txBox="1">
            <a:spLocks/>
          </p:cNvSpPr>
          <p:nvPr/>
        </p:nvSpPr>
        <p:spPr bwMode="auto">
          <a:xfrm>
            <a:off x="6019800" y="1647982"/>
            <a:ext cx="2590800" cy="553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Tone Boosted PSD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BD7E84A-0C63-4C14-AB7C-B83AF7FC0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454" y="2201700"/>
            <a:ext cx="4584546" cy="34371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79F5FB9-1253-4CB6-9B70-B5876D3EF752}"/>
              </a:ext>
            </a:extLst>
          </p:cNvPr>
          <p:cNvSpPr txBox="1">
            <a:spLocks/>
          </p:cNvSpPr>
          <p:nvPr/>
        </p:nvSpPr>
        <p:spPr bwMode="auto">
          <a:xfrm>
            <a:off x="831924" y="5887233"/>
            <a:ext cx="8288868" cy="8144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Simple power boosting of positive frequency tones, flattens spectrum and enables higher allowed transmit power</a:t>
            </a:r>
          </a:p>
        </p:txBody>
      </p:sp>
    </p:spTree>
    <p:extLst>
      <p:ext uri="{BB962C8B-B14F-4D97-AF65-F5344CB8AC3E}">
        <p14:creationId xmlns:p14="http://schemas.microsoft.com/office/powerpoint/2010/main" val="3248516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8D110-BC0F-43C2-AD1A-7DE3B4BCB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868677"/>
          </a:xfrm>
        </p:spPr>
        <p:txBody>
          <a:bodyPr/>
          <a:lstStyle/>
          <a:p>
            <a:r>
              <a:rPr lang="en-US" sz="3200" dirty="0"/>
              <a:t>Summary – Max Allowed Power per ETSI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5DEEA-B956-454A-B05D-42150AC8D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343400"/>
            <a:ext cx="8410788" cy="2299445"/>
          </a:xfrm>
        </p:spPr>
        <p:txBody>
          <a:bodyPr/>
          <a:lstStyle/>
          <a:p>
            <a:r>
              <a:rPr lang="en-US" dirty="0"/>
              <a:t>Phase randomization with tone boosting</a:t>
            </a:r>
          </a:p>
          <a:p>
            <a:pPr lvl="1"/>
            <a:r>
              <a:rPr lang="en-US" dirty="0"/>
              <a:t>Preliminary tone boosting already enables increases in maximum allowed power	</a:t>
            </a:r>
          </a:p>
          <a:p>
            <a:pPr lvl="2"/>
            <a:r>
              <a:rPr lang="en-US" sz="2200" b="1" dirty="0"/>
              <a:t>Further optimization may be possible</a:t>
            </a:r>
          </a:p>
          <a:p>
            <a:pPr lvl="1"/>
            <a:r>
              <a:rPr lang="en-US" dirty="0"/>
              <a:t>Increases the maximum allowed transmit power (allowed by ETSI) by 0.9 to 1 dB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6AAE3-28D1-4876-844D-948ECDC3A0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AF700-2028-437F-830C-E207F5561D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856F10-E485-4C83-8B07-2C4C55AA69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2018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DC85D2C-956B-4D91-84EC-7ABBFE7508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79206"/>
              </p:ext>
            </p:extLst>
          </p:nvPr>
        </p:nvGraphicFramePr>
        <p:xfrm>
          <a:off x="960438" y="2112963"/>
          <a:ext cx="7726362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6587">
                  <a:extLst>
                    <a:ext uri="{9D8B030D-6E8A-4147-A177-3AD203B41FA5}">
                      <a16:colId xmlns:a16="http://schemas.microsoft.com/office/drawing/2014/main" val="968073694"/>
                    </a:ext>
                  </a:extLst>
                </a:gridCol>
                <a:gridCol w="2144321">
                  <a:extLst>
                    <a:ext uri="{9D8B030D-6E8A-4147-A177-3AD203B41FA5}">
                      <a16:colId xmlns:a16="http://schemas.microsoft.com/office/drawing/2014/main" val="446311228"/>
                    </a:ext>
                  </a:extLst>
                </a:gridCol>
                <a:gridCol w="2575454">
                  <a:extLst>
                    <a:ext uri="{9D8B030D-6E8A-4147-A177-3AD203B41FA5}">
                      <a16:colId xmlns:a16="http://schemas.microsoft.com/office/drawing/2014/main" val="19294311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Symbol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(From Annex AB)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Original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Phase Randomization and Tone Boosting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000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Example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456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Example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69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Example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507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951E4-4461-41C9-A5AB-479DC9CAA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674441"/>
          </a:xfrm>
        </p:spPr>
        <p:txBody>
          <a:bodyPr/>
          <a:lstStyle/>
          <a:p>
            <a:r>
              <a:rPr lang="en-US" sz="3200" dirty="0"/>
              <a:t>Example 2 – Cyclic Shift Randomization Only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BE37A-D305-40DF-904C-F49850598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6248400"/>
            <a:ext cx="8791788" cy="522040"/>
          </a:xfrm>
        </p:spPr>
        <p:txBody>
          <a:bodyPr/>
          <a:lstStyle/>
          <a:p>
            <a:r>
              <a:rPr lang="en-US" sz="2200" dirty="0"/>
              <a:t>CS randomization alone may not always eliminate all the spectral 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B5FE7-ED71-42C4-AF3C-F5990247C5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19870-1E6A-4613-9DAE-141CA03DEC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9408C6-225D-4D19-80A4-541A3E0EF8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049350-6B56-4761-9989-7EC17D609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146" y="1295400"/>
            <a:ext cx="6251654" cy="468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22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95BE7-EB21-4BA7-8C97-E508B37BA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F664E-8475-4641-994B-9017E095F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July meeting several presentations [1-3] were made on symbol randomization to eliminate spectral lines as well as addressing FCC and ETSI Regulations</a:t>
            </a:r>
          </a:p>
          <a:p>
            <a:r>
              <a:rPr lang="en-US" dirty="0"/>
              <a:t>Since no consensus emerged at the July meeting several people worked offline on a Spec Text proposal [4] for consideration at this meeting</a:t>
            </a:r>
          </a:p>
          <a:p>
            <a:r>
              <a:rPr lang="en-US" dirty="0"/>
              <a:t>Here we provide simulation results in support of that proposal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CA4B9-BB5E-4863-A10A-2262BA0658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EB16D-562C-44AA-A966-734C6E3D37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659D5E-0613-416B-B967-5F7BEDFCF2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320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6F96E-85E3-48EB-BFED-DFE10382D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69066"/>
            <a:ext cx="8288868" cy="805823"/>
          </a:xfrm>
        </p:spPr>
        <p:txBody>
          <a:bodyPr/>
          <a:lstStyle/>
          <a:p>
            <a:r>
              <a:rPr lang="en-US" sz="3600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BA05C-B313-4AD6-B4BE-F472E9960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44" y="1447800"/>
            <a:ext cx="8494756" cy="5284698"/>
          </a:xfrm>
        </p:spPr>
        <p:txBody>
          <a:bodyPr/>
          <a:lstStyle/>
          <a:p>
            <a:r>
              <a:rPr lang="en-US" sz="2200" dirty="0"/>
              <a:t>The Spec Text [4] proposal implements symbol randomization within the MC-OOK On Waveform Generator</a:t>
            </a:r>
          </a:p>
          <a:p>
            <a:pPr lvl="1"/>
            <a:r>
              <a:rPr lang="en-US" dirty="0"/>
              <a:t>The cyclic shift is applied before appending the GI so the natural place to put this is inside the On Waveform Generator</a:t>
            </a:r>
          </a:p>
          <a:p>
            <a:r>
              <a:rPr lang="en-US" sz="2200" dirty="0"/>
              <a:t>The symbol randomization combines both phase and cyclic shift randomization</a:t>
            </a:r>
          </a:p>
          <a:p>
            <a:pPr lvl="1"/>
            <a:r>
              <a:rPr lang="en-US" dirty="0"/>
              <a:t>Binary phase randomization</a:t>
            </a:r>
          </a:p>
          <a:p>
            <a:pPr lvl="1"/>
            <a:r>
              <a:rPr lang="en-US" dirty="0"/>
              <a:t>Cyclic shift randomization from a set of eight cyclic shifts</a:t>
            </a:r>
          </a:p>
          <a:p>
            <a:r>
              <a:rPr lang="en-US" sz="2200" dirty="0"/>
              <a:t>A linear feedback shift register (LFSR) is used to generate the required random numbers</a:t>
            </a:r>
          </a:p>
          <a:p>
            <a:r>
              <a:rPr lang="en-US" sz="2200" dirty="0"/>
              <a:t>This is a </a:t>
            </a:r>
            <a:r>
              <a:rPr lang="en-US" sz="2200" u="sng" dirty="0"/>
              <a:t>low complexity design </a:t>
            </a:r>
            <a:r>
              <a:rPr lang="en-US" sz="2200" dirty="0"/>
              <a:t>and is simple to implement in the WUR transmitter</a:t>
            </a:r>
          </a:p>
          <a:p>
            <a:r>
              <a:rPr lang="en-US" sz="2200" dirty="0"/>
              <a:t>This fully eliminates spectral lines and address FCC regulations. It also increases allowed transmit power according to ETSI regulations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DAF64-6863-4AC8-82BF-384D2427C3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B1481-1197-4448-8CBB-AFA4DC4619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6333B0-B240-4AE5-9A14-9D2DF5822C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76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37CBA-3F5B-4A8E-BEA8-FA5182F05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Block Diagram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B737B-3119-48D0-8DD9-D0F4157B62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668D2-BEF5-4B06-8822-16F036636B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AC6356-91D5-466B-B60A-2ED5A35C7B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270CB7-65F5-4F65-B772-08844D9CA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953" y="2133600"/>
            <a:ext cx="8568001" cy="36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25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DF6CA-5567-409D-A4A7-A0C7E39CA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85800"/>
            <a:ext cx="8288868" cy="914400"/>
          </a:xfrm>
        </p:spPr>
        <p:txBody>
          <a:bodyPr/>
          <a:lstStyle/>
          <a:p>
            <a:r>
              <a:rPr lang="en-US" sz="3600" dirty="0"/>
              <a:t>Simulation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55116-8A8D-4F5C-A467-8D1B8853F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555" y="1905000"/>
            <a:ext cx="8192845" cy="4952999"/>
          </a:xfrm>
        </p:spPr>
        <p:txBody>
          <a:bodyPr/>
          <a:lstStyle/>
          <a:p>
            <a:r>
              <a:rPr lang="en-US" sz="2200" dirty="0"/>
              <a:t>Generate LDR Data Field with 50k random bits</a:t>
            </a:r>
          </a:p>
          <a:p>
            <a:r>
              <a:rPr lang="en-US" sz="2200" dirty="0"/>
              <a:t>Binary Phase Randomization &amp; Cyclic Shift Randomization</a:t>
            </a:r>
          </a:p>
          <a:p>
            <a:pPr lvl="1"/>
            <a:r>
              <a:rPr lang="en-US" dirty="0"/>
              <a:t>Cyclic shift randomly selected from the following set [3]</a:t>
            </a:r>
          </a:p>
          <a:p>
            <a:pPr lvl="2"/>
            <a:r>
              <a:rPr lang="en-US" sz="2200" dirty="0"/>
              <a:t>{0, -400, -800, -1200, -1600, -2000, -2400, -2800} ns</a:t>
            </a:r>
          </a:p>
          <a:p>
            <a:r>
              <a:rPr lang="en-US" sz="2200" dirty="0"/>
              <a:t>Calculate PSD</a:t>
            </a:r>
          </a:p>
          <a:p>
            <a:pPr lvl="1"/>
            <a:r>
              <a:rPr lang="en-US" dirty="0"/>
              <a:t>5 kHz resolution for Plot and for calculating power in 1 MHz</a:t>
            </a:r>
          </a:p>
          <a:p>
            <a:pPr lvl="1"/>
            <a:r>
              <a:rPr lang="en-US" dirty="0"/>
              <a:t>300 Hz resolution for calculating power in 3 kHz</a:t>
            </a:r>
          </a:p>
          <a:p>
            <a:r>
              <a:rPr lang="en-US" sz="2200" dirty="0"/>
              <a:t>Calculate Maximum Allowed Transmit power based on FCC Rule of 8 dBm in 3 kHz bandwidth</a:t>
            </a:r>
          </a:p>
          <a:p>
            <a:r>
              <a:rPr lang="en-US" sz="2200" dirty="0"/>
              <a:t>Calculate Maximum Allowed Transmit power based on ETSI Rule of 10 dBm in 1 MHz bandwidth</a:t>
            </a:r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9BA49-7316-458B-80DC-31501D212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9A938-7CA8-4C2E-8C46-B04AE14A1B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1FB632C-A747-43D5-9941-EE9DDF20BB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803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88E38-DE6D-489D-8AE2-1B5899DC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38200"/>
          </a:xfrm>
        </p:spPr>
        <p:txBody>
          <a:bodyPr/>
          <a:lstStyle/>
          <a:p>
            <a:r>
              <a:rPr lang="en-US" sz="2400" dirty="0"/>
              <a:t>Example 1 – Symbol Randomization – Power Spectral Density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0D3B4E-D944-4398-8F85-0770668ED3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CC992-B9B7-4DF7-977A-AB9DDA8E93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6FF9F9-FA8E-441C-86B3-CCBF4BEC2C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15B20FB-F8D4-4D89-BF2B-B95E42BE2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201088"/>
            <a:ext cx="8288868" cy="480909"/>
          </a:xfrm>
        </p:spPr>
        <p:txBody>
          <a:bodyPr/>
          <a:lstStyle/>
          <a:p>
            <a:r>
              <a:rPr lang="en-US" dirty="0"/>
              <a:t>No Spectral Lines and symmetric spectrum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ADC110-F26E-4576-962A-517249D3C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409700"/>
            <a:ext cx="6250781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68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344D-D736-4E18-912D-0C49376D1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Maximum Allowed Transmit Power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41C785F-8EC6-4643-A8B5-6F822FACC4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478341"/>
              </p:ext>
            </p:extLst>
          </p:nvPr>
        </p:nvGraphicFramePr>
        <p:xfrm>
          <a:off x="457200" y="1447800"/>
          <a:ext cx="8562976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62190948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468476491"/>
                    </a:ext>
                  </a:extLst>
                </a:gridCol>
                <a:gridCol w="1985255">
                  <a:extLst>
                    <a:ext uri="{9D8B030D-6E8A-4147-A177-3AD203B41FA5}">
                      <a16:colId xmlns:a16="http://schemas.microsoft.com/office/drawing/2014/main" val="3846410819"/>
                    </a:ext>
                  </a:extLst>
                </a:gridCol>
                <a:gridCol w="2234321">
                  <a:extLst>
                    <a:ext uri="{9D8B030D-6E8A-4147-A177-3AD203B41FA5}">
                      <a16:colId xmlns:a16="http://schemas.microsoft.com/office/drawing/2014/main" val="22079708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MC-OOK Symbol</a:t>
                      </a:r>
                    </a:p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(Annex AB)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Maximum Allowed Transmit Power according to FCC 3 kHz Rule (dBm)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Maximum Allowed Transmit Power according to ETSI 1 MHz Rule (dBm)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92926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Example 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Original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146913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Symbol Randomization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69865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Example 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Original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724149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Symbol Randomization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29787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Example 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Original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851065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Symbol Randomization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26085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8BFDD-27E2-4DA5-AB53-E978126557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E8C6F-B221-4966-8C00-9154A19B83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8BBD69-09BF-4BE4-8718-C852E9EC9C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125A6C9-900A-43E3-B1C5-EC91117C8B9D}"/>
              </a:ext>
            </a:extLst>
          </p:cNvPr>
          <p:cNvSpPr txBox="1">
            <a:spLocks/>
          </p:cNvSpPr>
          <p:nvPr/>
        </p:nvSpPr>
        <p:spPr bwMode="auto">
          <a:xfrm>
            <a:off x="731520" y="4876800"/>
            <a:ext cx="8288868" cy="190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Completely eliminates any spectral lines</a:t>
            </a:r>
          </a:p>
          <a:p>
            <a:r>
              <a:rPr lang="en-US" kern="0" dirty="0"/>
              <a:t>Fully addresses the FCC 3 kHz rule</a:t>
            </a:r>
          </a:p>
          <a:p>
            <a:r>
              <a:rPr lang="en-US" kern="0" dirty="0"/>
              <a:t>Increases the maximum allowed transmit power (allowed by ETSI) by between 0.6 and 1 dB</a:t>
            </a:r>
          </a:p>
        </p:txBody>
      </p:sp>
    </p:spTree>
    <p:extLst>
      <p:ext uri="{BB962C8B-B14F-4D97-AF65-F5344CB8AC3E}">
        <p14:creationId xmlns:p14="http://schemas.microsoft.com/office/powerpoint/2010/main" val="73105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12D76-71DD-4173-AE25-DCF640EEE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E0008-9694-458D-AFEB-28BAD9798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Vinod Kristem, Shahrnaz Azizi, and Thomas Kenney, “WUR PSD Studies,” IEEE 802.11-1165r1, July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Steve Shellhammer and Bin Tian, “</a:t>
            </a:r>
            <a:r>
              <a:rPr lang="en-GB" dirty="0">
                <a:cs typeface="Calibri" panose="020F0502020204030204" pitchFamily="34" charset="0"/>
              </a:rPr>
              <a:t>Comparison of Symbol Randomization Techniques,” IEEE 802.11-1200r0, July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Miguel Lopez, Dennis Sundman, and Leif Wilhelmsson, “Spectral line suppression for MC-OOK,” IEEE 802.11-1179r1, July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Spec Text document …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C9A98-8410-4C8D-952D-FA6F6CEB50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BF421-9DF2-4E20-8192-446D70EF62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85ACB2-B42B-40A6-B824-AB5F3DDFCF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80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726B9-0394-409C-A82C-E50D3A83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28AE8-7ED7-439A-BF8B-46BD36CB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Demonstrated the effectiveness of symbol randomization in addressing both the FCC and ETSI regulations, as well as fully eliminating any spectral lines</a:t>
            </a:r>
          </a:p>
          <a:p>
            <a:r>
              <a:rPr lang="en-US" dirty="0"/>
              <a:t>The symbol randomizer is a </a:t>
            </a:r>
            <a:r>
              <a:rPr lang="en-US" u="sng" dirty="0"/>
              <a:t>low complexity design </a:t>
            </a:r>
            <a:r>
              <a:rPr lang="en-US" dirty="0"/>
              <a:t>and easy to implement in the WUR transmitter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97EB1-982F-453C-9313-DD301FCD74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34B99-5F75-4E26-ABF9-8996EC0D52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CFFE21-5A43-4107-96A8-25B2CF4D23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189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2071</TotalTime>
  <Words>834</Words>
  <Application>Microsoft Office PowerPoint</Application>
  <PresentationFormat>Custom</PresentationFormat>
  <Paragraphs>146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Symbol Randomization Simulations</vt:lpstr>
      <vt:lpstr>Introduction</vt:lpstr>
      <vt:lpstr>Executive Summary</vt:lpstr>
      <vt:lpstr>Block Diagram</vt:lpstr>
      <vt:lpstr>Simulation Methodology</vt:lpstr>
      <vt:lpstr>Example 1 – Symbol Randomization – Power Spectral Density</vt:lpstr>
      <vt:lpstr>Maximum Allowed Transmit Power</vt:lpstr>
      <vt:lpstr>References</vt:lpstr>
      <vt:lpstr>Summary</vt:lpstr>
      <vt:lpstr>Backup</vt:lpstr>
      <vt:lpstr>Phase Randomization Only</vt:lpstr>
      <vt:lpstr>Example 1 Symbol in Annex AB – PSD</vt:lpstr>
      <vt:lpstr>Summary – Max Allowed Power per ETSI Rule</vt:lpstr>
      <vt:lpstr>Example 2 – Cyclic Shift Randomization Only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441</cp:revision>
  <cp:lastPrinted>2018-09-05T22:10:16Z</cp:lastPrinted>
  <dcterms:created xsi:type="dcterms:W3CDTF">2014-10-30T17:06:39Z</dcterms:created>
  <dcterms:modified xsi:type="dcterms:W3CDTF">2018-09-07T20:01:11Z</dcterms:modified>
</cp:coreProperties>
</file>