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41" r:id="rId2"/>
    <p:sldId id="350" r:id="rId3"/>
    <p:sldId id="356" r:id="rId4"/>
    <p:sldId id="343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9900"/>
    <a:srgbClr val="FFCC99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2833" autoAdjust="0"/>
  </p:normalViewPr>
  <p:slideViewPr>
    <p:cSldViewPr>
      <p:cViewPr varScale="1">
        <p:scale>
          <a:sx n="107" d="100"/>
          <a:sy n="107" d="100"/>
        </p:scale>
        <p:origin x="163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2088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Brian Hart, Cisco Systems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Brian Hart, Cisco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802.11-18/1550r0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Development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Process </a:t>
            </a:r>
            <a:r>
              <a:rPr lang="en-US" dirty="0" smtClean="0"/>
              <a:t>for EHT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27062" y="22923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2018-09-09</a:t>
            </a:r>
            <a:endParaRPr lang="en-GB" sz="2000" b="0" kern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387279"/>
              </p:ext>
            </p:extLst>
          </p:nvPr>
        </p:nvGraphicFramePr>
        <p:xfrm>
          <a:off x="468313" y="3370263"/>
          <a:ext cx="8207375" cy="314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Document" r:id="rId3" imgW="8652191" imgH="3327393" progId="Word.Document.8">
                  <p:embed/>
                </p:oleObj>
              </mc:Choice>
              <mc:Fallback>
                <p:oleObj name="Document" r:id="rId3" imgW="8652191" imgH="332739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370263"/>
                        <a:ext cx="8207375" cy="31480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18077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85800"/>
            <a:ext cx="8991599" cy="1065213"/>
          </a:xfrm>
        </p:spPr>
        <p:txBody>
          <a:bodyPr/>
          <a:lstStyle/>
          <a:p>
            <a:r>
              <a:rPr lang="en-US" dirty="0" smtClean="0"/>
              <a:t>2 Year Cadence</a:t>
            </a:r>
            <a:r>
              <a:rPr lang="en-US" baseline="30000" dirty="0" smtClean="0"/>
              <a:t>[1-5]</a:t>
            </a:r>
            <a:r>
              <a:rPr lang="en-US" dirty="0" smtClean="0"/>
              <a:t> Increases Risk We Solve the Wrong Problem and Create a Buggy Standard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040517" y="1975843"/>
            <a:ext cx="1957513" cy="152970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Understand:</a:t>
            </a:r>
          </a:p>
          <a:p>
            <a:pPr marL="342900" marR="0" indent="-34290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2000" dirty="0"/>
              <a:t>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ustomer pain points</a:t>
            </a:r>
          </a:p>
          <a:p>
            <a:pPr marL="342900" marR="0" indent="-34290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US" sz="2000" dirty="0" smtClean="0"/>
              <a:t>Latest tech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673387" y="2370088"/>
            <a:ext cx="1536701" cy="1135460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Design amendment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029200" y="2436012"/>
            <a:ext cx="1250935" cy="10691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Bug-fix amendment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483871" y="1996244"/>
            <a:ext cx="1526529" cy="565381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Productize (R1)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7010400" y="2280047"/>
            <a:ext cx="1452123" cy="1066800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Upgrade products (R2)</a:t>
            </a:r>
          </a:p>
        </p:txBody>
      </p:sp>
      <p:sp>
        <p:nvSpPr>
          <p:cNvPr id="35" name="Freeform 34"/>
          <p:cNvSpPr/>
          <p:nvPr/>
        </p:nvSpPr>
        <p:spPr bwMode="auto">
          <a:xfrm>
            <a:off x="1458666" y="2594811"/>
            <a:ext cx="5221793" cy="1113858"/>
          </a:xfrm>
          <a:custGeom>
            <a:avLst/>
            <a:gdLst>
              <a:gd name="connsiteX0" fmla="*/ 9005951 w 10024156"/>
              <a:gd name="connsiteY0" fmla="*/ 742950 h 1478512"/>
              <a:gd name="connsiteX1" fmla="*/ 9272651 w 10024156"/>
              <a:gd name="connsiteY1" fmla="*/ 1295400 h 1478512"/>
              <a:gd name="connsiteX2" fmla="*/ 604901 w 10024156"/>
              <a:gd name="connsiteY2" fmla="*/ 1381125 h 1478512"/>
              <a:gd name="connsiteX3" fmla="*/ 728726 w 10024156"/>
              <a:gd name="connsiteY3" fmla="*/ 0 h 1478512"/>
              <a:gd name="connsiteX0" fmla="*/ 8996860 w 10015065"/>
              <a:gd name="connsiteY0" fmla="*/ 838815 h 1581477"/>
              <a:gd name="connsiteX1" fmla="*/ 9263560 w 10015065"/>
              <a:gd name="connsiteY1" fmla="*/ 1391265 h 1581477"/>
              <a:gd name="connsiteX2" fmla="*/ 595810 w 10015065"/>
              <a:gd name="connsiteY2" fmla="*/ 1476990 h 1581477"/>
              <a:gd name="connsiteX3" fmla="*/ 749132 w 10015065"/>
              <a:gd name="connsiteY3" fmla="*/ 0 h 1581477"/>
              <a:gd name="connsiteX0" fmla="*/ 8653243 w 9636687"/>
              <a:gd name="connsiteY0" fmla="*/ 838815 h 1536893"/>
              <a:gd name="connsiteX1" fmla="*/ 8919943 w 9636687"/>
              <a:gd name="connsiteY1" fmla="*/ 1391265 h 1536893"/>
              <a:gd name="connsiteX2" fmla="*/ 731515 w 9636687"/>
              <a:gd name="connsiteY2" fmla="*/ 1417997 h 1536893"/>
              <a:gd name="connsiteX3" fmla="*/ 405515 w 9636687"/>
              <a:gd name="connsiteY3" fmla="*/ 0 h 1536893"/>
              <a:gd name="connsiteX0" fmla="*/ 8376646 w 9360090"/>
              <a:gd name="connsiteY0" fmla="*/ 838815 h 1448075"/>
              <a:gd name="connsiteX1" fmla="*/ 8643346 w 9360090"/>
              <a:gd name="connsiteY1" fmla="*/ 1391265 h 1448075"/>
              <a:gd name="connsiteX2" fmla="*/ 454918 w 9360090"/>
              <a:gd name="connsiteY2" fmla="*/ 1417997 h 1448075"/>
              <a:gd name="connsiteX3" fmla="*/ 128918 w 9360090"/>
              <a:gd name="connsiteY3" fmla="*/ 0 h 1448075"/>
              <a:gd name="connsiteX0" fmla="*/ 8376646 w 8933264"/>
              <a:gd name="connsiteY0" fmla="*/ 838815 h 1417997"/>
              <a:gd name="connsiteX1" fmla="*/ 8643346 w 8933264"/>
              <a:gd name="connsiteY1" fmla="*/ 1391265 h 1417997"/>
              <a:gd name="connsiteX2" fmla="*/ 454918 w 8933264"/>
              <a:gd name="connsiteY2" fmla="*/ 1417997 h 1417997"/>
              <a:gd name="connsiteX3" fmla="*/ 128918 w 8933264"/>
              <a:gd name="connsiteY3" fmla="*/ 0 h 1417997"/>
              <a:gd name="connsiteX0" fmla="*/ 8600101 w 8922985"/>
              <a:gd name="connsiteY0" fmla="*/ 838815 h 1516346"/>
              <a:gd name="connsiteX1" fmla="*/ 8129382 w 8922985"/>
              <a:gd name="connsiteY1" fmla="*/ 1391265 h 1516346"/>
              <a:gd name="connsiteX2" fmla="*/ 678373 w 8922985"/>
              <a:gd name="connsiteY2" fmla="*/ 1417997 h 1516346"/>
              <a:gd name="connsiteX3" fmla="*/ 352373 w 8922985"/>
              <a:gd name="connsiteY3" fmla="*/ 0 h 1516346"/>
              <a:gd name="connsiteX0" fmla="*/ 8600101 w 8959813"/>
              <a:gd name="connsiteY0" fmla="*/ 838815 h 1514684"/>
              <a:gd name="connsiteX1" fmla="*/ 8129382 w 8959813"/>
              <a:gd name="connsiteY1" fmla="*/ 1391265 h 1514684"/>
              <a:gd name="connsiteX2" fmla="*/ 678373 w 8959813"/>
              <a:gd name="connsiteY2" fmla="*/ 1417997 h 1514684"/>
              <a:gd name="connsiteX3" fmla="*/ 352373 w 8959813"/>
              <a:gd name="connsiteY3" fmla="*/ 0 h 1514684"/>
              <a:gd name="connsiteX0" fmla="*/ 8581054 w 8940766"/>
              <a:gd name="connsiteY0" fmla="*/ 838815 h 1417997"/>
              <a:gd name="connsiteX1" fmla="*/ 8110335 w 8940766"/>
              <a:gd name="connsiteY1" fmla="*/ 1391265 h 1417997"/>
              <a:gd name="connsiteX2" fmla="*/ 659326 w 8940766"/>
              <a:gd name="connsiteY2" fmla="*/ 1417997 h 1417997"/>
              <a:gd name="connsiteX3" fmla="*/ 333326 w 8940766"/>
              <a:gd name="connsiteY3" fmla="*/ 0 h 1417997"/>
              <a:gd name="connsiteX0" fmla="*/ 8644891 w 9004603"/>
              <a:gd name="connsiteY0" fmla="*/ 838815 h 1494943"/>
              <a:gd name="connsiteX1" fmla="*/ 8174172 w 9004603"/>
              <a:gd name="connsiteY1" fmla="*/ 1391265 h 1494943"/>
              <a:gd name="connsiteX2" fmla="*/ 723163 w 9004603"/>
              <a:gd name="connsiteY2" fmla="*/ 1417997 h 1494943"/>
              <a:gd name="connsiteX3" fmla="*/ 250907 w 9004603"/>
              <a:gd name="connsiteY3" fmla="*/ 289746 h 1494943"/>
              <a:gd name="connsiteX4" fmla="*/ 397163 w 9004603"/>
              <a:gd name="connsiteY4" fmla="*/ 0 h 1494943"/>
              <a:gd name="connsiteX0" fmla="*/ 8705549 w 9065261"/>
              <a:gd name="connsiteY0" fmla="*/ 838815 h 1494943"/>
              <a:gd name="connsiteX1" fmla="*/ 8234830 w 9065261"/>
              <a:gd name="connsiteY1" fmla="*/ 1391265 h 1494943"/>
              <a:gd name="connsiteX2" fmla="*/ 783821 w 9065261"/>
              <a:gd name="connsiteY2" fmla="*/ 1417997 h 1494943"/>
              <a:gd name="connsiteX3" fmla="*/ 311565 w 9065261"/>
              <a:gd name="connsiteY3" fmla="*/ 289746 h 1494943"/>
              <a:gd name="connsiteX4" fmla="*/ 457821 w 9065261"/>
              <a:gd name="connsiteY4" fmla="*/ 0 h 1494943"/>
              <a:gd name="connsiteX0" fmla="*/ 8705549 w 9065261"/>
              <a:gd name="connsiteY0" fmla="*/ 838815 h 1494943"/>
              <a:gd name="connsiteX1" fmla="*/ 8234830 w 9065261"/>
              <a:gd name="connsiteY1" fmla="*/ 1391265 h 1494943"/>
              <a:gd name="connsiteX2" fmla="*/ 783821 w 9065261"/>
              <a:gd name="connsiteY2" fmla="*/ 1417997 h 1494943"/>
              <a:gd name="connsiteX3" fmla="*/ 311565 w 9065261"/>
              <a:gd name="connsiteY3" fmla="*/ 289746 h 1494943"/>
              <a:gd name="connsiteX4" fmla="*/ 457821 w 9065261"/>
              <a:gd name="connsiteY4" fmla="*/ 0 h 1494943"/>
              <a:gd name="connsiteX0" fmla="*/ 8695492 w 9055204"/>
              <a:gd name="connsiteY0" fmla="*/ 838815 h 1494943"/>
              <a:gd name="connsiteX1" fmla="*/ 8224773 w 9055204"/>
              <a:gd name="connsiteY1" fmla="*/ 1391265 h 1494943"/>
              <a:gd name="connsiteX2" fmla="*/ 773764 w 9055204"/>
              <a:gd name="connsiteY2" fmla="*/ 1417997 h 1494943"/>
              <a:gd name="connsiteX3" fmla="*/ 301508 w 9055204"/>
              <a:gd name="connsiteY3" fmla="*/ 289746 h 1494943"/>
              <a:gd name="connsiteX4" fmla="*/ 447764 w 9055204"/>
              <a:gd name="connsiteY4" fmla="*/ 0 h 1494943"/>
              <a:gd name="connsiteX0" fmla="*/ 8706664 w 9066376"/>
              <a:gd name="connsiteY0" fmla="*/ 875902 h 1550004"/>
              <a:gd name="connsiteX1" fmla="*/ 8235945 w 9066376"/>
              <a:gd name="connsiteY1" fmla="*/ 1428352 h 1550004"/>
              <a:gd name="connsiteX2" fmla="*/ 784936 w 9066376"/>
              <a:gd name="connsiteY2" fmla="*/ 1455084 h 1550004"/>
              <a:gd name="connsiteX3" fmla="*/ 290557 w 9066376"/>
              <a:gd name="connsiteY3" fmla="*/ 83484 h 1550004"/>
              <a:gd name="connsiteX4" fmla="*/ 458936 w 9066376"/>
              <a:gd name="connsiteY4" fmla="*/ 37087 h 1550004"/>
              <a:gd name="connsiteX0" fmla="*/ 8689102 w 9048814"/>
              <a:gd name="connsiteY0" fmla="*/ 838815 h 1512917"/>
              <a:gd name="connsiteX1" fmla="*/ 8218383 w 9048814"/>
              <a:gd name="connsiteY1" fmla="*/ 1391265 h 1512917"/>
              <a:gd name="connsiteX2" fmla="*/ 767374 w 9048814"/>
              <a:gd name="connsiteY2" fmla="*/ 1417997 h 1512917"/>
              <a:gd name="connsiteX3" fmla="*/ 272995 w 9048814"/>
              <a:gd name="connsiteY3" fmla="*/ 46397 h 1512917"/>
              <a:gd name="connsiteX4" fmla="*/ 441374 w 9048814"/>
              <a:gd name="connsiteY4" fmla="*/ 0 h 1512917"/>
              <a:gd name="connsiteX0" fmla="*/ 8734635 w 9094347"/>
              <a:gd name="connsiteY0" fmla="*/ 838815 h 1504200"/>
              <a:gd name="connsiteX1" fmla="*/ 8263916 w 9094347"/>
              <a:gd name="connsiteY1" fmla="*/ 1391265 h 1504200"/>
              <a:gd name="connsiteX2" fmla="*/ 812907 w 9094347"/>
              <a:gd name="connsiteY2" fmla="*/ 1417997 h 1504200"/>
              <a:gd name="connsiteX3" fmla="*/ 230038 w 9094347"/>
              <a:gd name="connsiteY3" fmla="*/ 164384 h 1504200"/>
              <a:gd name="connsiteX4" fmla="*/ 486907 w 9094347"/>
              <a:gd name="connsiteY4" fmla="*/ 0 h 1504200"/>
              <a:gd name="connsiteX0" fmla="*/ 8558256 w 9125891"/>
              <a:gd name="connsiteY0" fmla="*/ 838815 h 1494590"/>
              <a:gd name="connsiteX1" fmla="*/ 8087537 w 9125891"/>
              <a:gd name="connsiteY1" fmla="*/ 1391265 h 1494590"/>
              <a:gd name="connsiteX2" fmla="*/ 887251 w 9125891"/>
              <a:gd name="connsiteY2" fmla="*/ 1373752 h 1494590"/>
              <a:gd name="connsiteX3" fmla="*/ 53659 w 9125891"/>
              <a:gd name="connsiteY3" fmla="*/ 164384 h 1494590"/>
              <a:gd name="connsiteX4" fmla="*/ 310528 w 9125891"/>
              <a:gd name="connsiteY4" fmla="*/ 0 h 1494590"/>
              <a:gd name="connsiteX0" fmla="*/ 8530075 w 9097710"/>
              <a:gd name="connsiteY0" fmla="*/ 838815 h 1423934"/>
              <a:gd name="connsiteX1" fmla="*/ 8059356 w 9097710"/>
              <a:gd name="connsiteY1" fmla="*/ 1391265 h 1423934"/>
              <a:gd name="connsiteX2" fmla="*/ 859070 w 9097710"/>
              <a:gd name="connsiteY2" fmla="*/ 1373752 h 1423934"/>
              <a:gd name="connsiteX3" fmla="*/ 25478 w 9097710"/>
              <a:gd name="connsiteY3" fmla="*/ 164384 h 1423934"/>
              <a:gd name="connsiteX4" fmla="*/ 282347 w 9097710"/>
              <a:gd name="connsiteY4" fmla="*/ 0 h 1423934"/>
              <a:gd name="connsiteX0" fmla="*/ 8530075 w 9097710"/>
              <a:gd name="connsiteY0" fmla="*/ 838815 h 1391265"/>
              <a:gd name="connsiteX1" fmla="*/ 8059356 w 9097710"/>
              <a:gd name="connsiteY1" fmla="*/ 1391265 h 1391265"/>
              <a:gd name="connsiteX2" fmla="*/ 859070 w 9097710"/>
              <a:gd name="connsiteY2" fmla="*/ 1373752 h 1391265"/>
              <a:gd name="connsiteX3" fmla="*/ 25478 w 9097710"/>
              <a:gd name="connsiteY3" fmla="*/ 164384 h 1391265"/>
              <a:gd name="connsiteX4" fmla="*/ 282347 w 9097710"/>
              <a:gd name="connsiteY4" fmla="*/ 0 h 1391265"/>
              <a:gd name="connsiteX0" fmla="*/ 8616872 w 9184507"/>
              <a:gd name="connsiteY0" fmla="*/ 838815 h 1457645"/>
              <a:gd name="connsiteX1" fmla="*/ 8146153 w 9184507"/>
              <a:gd name="connsiteY1" fmla="*/ 1391265 h 1457645"/>
              <a:gd name="connsiteX2" fmla="*/ 945867 w 9184507"/>
              <a:gd name="connsiteY2" fmla="*/ 1373752 h 1457645"/>
              <a:gd name="connsiteX3" fmla="*/ 23785 w 9184507"/>
              <a:gd name="connsiteY3" fmla="*/ 304494 h 1457645"/>
              <a:gd name="connsiteX4" fmla="*/ 369144 w 9184507"/>
              <a:gd name="connsiteY4" fmla="*/ 0 h 1457645"/>
              <a:gd name="connsiteX0" fmla="*/ 8648799 w 9216434"/>
              <a:gd name="connsiteY0" fmla="*/ 838815 h 1457645"/>
              <a:gd name="connsiteX1" fmla="*/ 8178080 w 9216434"/>
              <a:gd name="connsiteY1" fmla="*/ 1391265 h 1457645"/>
              <a:gd name="connsiteX2" fmla="*/ 977794 w 9216434"/>
              <a:gd name="connsiteY2" fmla="*/ 1373752 h 1457645"/>
              <a:gd name="connsiteX3" fmla="*/ 55712 w 9216434"/>
              <a:gd name="connsiteY3" fmla="*/ 304494 h 1457645"/>
              <a:gd name="connsiteX4" fmla="*/ 401071 w 9216434"/>
              <a:gd name="connsiteY4" fmla="*/ 0 h 1457645"/>
              <a:gd name="connsiteX0" fmla="*/ 8652005 w 9219640"/>
              <a:gd name="connsiteY0" fmla="*/ 838815 h 1457645"/>
              <a:gd name="connsiteX1" fmla="*/ 8181286 w 9219640"/>
              <a:gd name="connsiteY1" fmla="*/ 1391265 h 1457645"/>
              <a:gd name="connsiteX2" fmla="*/ 981000 w 9219640"/>
              <a:gd name="connsiteY2" fmla="*/ 1373752 h 1457645"/>
              <a:gd name="connsiteX3" fmla="*/ 58918 w 9219640"/>
              <a:gd name="connsiteY3" fmla="*/ 304494 h 1457645"/>
              <a:gd name="connsiteX4" fmla="*/ 404277 w 9219640"/>
              <a:gd name="connsiteY4" fmla="*/ 0 h 1457645"/>
              <a:gd name="connsiteX0" fmla="*/ 8593575 w 9161210"/>
              <a:gd name="connsiteY0" fmla="*/ 838815 h 1391265"/>
              <a:gd name="connsiteX1" fmla="*/ 8122856 w 9161210"/>
              <a:gd name="connsiteY1" fmla="*/ 1391265 h 1391265"/>
              <a:gd name="connsiteX2" fmla="*/ 922570 w 9161210"/>
              <a:gd name="connsiteY2" fmla="*/ 1373752 h 1391265"/>
              <a:gd name="connsiteX3" fmla="*/ 488 w 9161210"/>
              <a:gd name="connsiteY3" fmla="*/ 304494 h 1391265"/>
              <a:gd name="connsiteX4" fmla="*/ 345847 w 9161210"/>
              <a:gd name="connsiteY4" fmla="*/ 0 h 1391265"/>
              <a:gd name="connsiteX0" fmla="*/ 8593575 w 8945056"/>
              <a:gd name="connsiteY0" fmla="*/ 838815 h 1391265"/>
              <a:gd name="connsiteX1" fmla="*/ 8122856 w 8945056"/>
              <a:gd name="connsiteY1" fmla="*/ 1391265 h 1391265"/>
              <a:gd name="connsiteX2" fmla="*/ 922570 w 8945056"/>
              <a:gd name="connsiteY2" fmla="*/ 1373752 h 1391265"/>
              <a:gd name="connsiteX3" fmla="*/ 488 w 8945056"/>
              <a:gd name="connsiteY3" fmla="*/ 304494 h 1391265"/>
              <a:gd name="connsiteX4" fmla="*/ 345847 w 8945056"/>
              <a:gd name="connsiteY4" fmla="*/ 0 h 1391265"/>
              <a:gd name="connsiteX0" fmla="*/ 8606995 w 8958476"/>
              <a:gd name="connsiteY0" fmla="*/ 838815 h 1391265"/>
              <a:gd name="connsiteX1" fmla="*/ 8136276 w 8958476"/>
              <a:gd name="connsiteY1" fmla="*/ 1391265 h 1391265"/>
              <a:gd name="connsiteX2" fmla="*/ 935990 w 8958476"/>
              <a:gd name="connsiteY2" fmla="*/ 1373752 h 1391265"/>
              <a:gd name="connsiteX3" fmla="*/ 13908 w 8958476"/>
              <a:gd name="connsiteY3" fmla="*/ 304494 h 1391265"/>
              <a:gd name="connsiteX4" fmla="*/ 359267 w 8958476"/>
              <a:gd name="connsiteY4" fmla="*/ 0 h 1391265"/>
              <a:gd name="connsiteX0" fmla="*/ 8616706 w 8968187"/>
              <a:gd name="connsiteY0" fmla="*/ 838815 h 1391265"/>
              <a:gd name="connsiteX1" fmla="*/ 8145987 w 8968187"/>
              <a:gd name="connsiteY1" fmla="*/ 1391265 h 1391265"/>
              <a:gd name="connsiteX2" fmla="*/ 945701 w 8968187"/>
              <a:gd name="connsiteY2" fmla="*/ 1373752 h 1391265"/>
              <a:gd name="connsiteX3" fmla="*/ 23619 w 8968187"/>
              <a:gd name="connsiteY3" fmla="*/ 304494 h 1391265"/>
              <a:gd name="connsiteX4" fmla="*/ 368978 w 8968187"/>
              <a:gd name="connsiteY4" fmla="*/ 0 h 1391265"/>
              <a:gd name="connsiteX0" fmla="*/ 8606996 w 8958477"/>
              <a:gd name="connsiteY0" fmla="*/ 838815 h 1391265"/>
              <a:gd name="connsiteX1" fmla="*/ 8136277 w 8958477"/>
              <a:gd name="connsiteY1" fmla="*/ 1391265 h 1391265"/>
              <a:gd name="connsiteX2" fmla="*/ 935991 w 8958477"/>
              <a:gd name="connsiteY2" fmla="*/ 1373752 h 1391265"/>
              <a:gd name="connsiteX3" fmla="*/ 13909 w 8958477"/>
              <a:gd name="connsiteY3" fmla="*/ 304494 h 1391265"/>
              <a:gd name="connsiteX4" fmla="*/ 359268 w 8958477"/>
              <a:gd name="connsiteY4" fmla="*/ 0 h 1391265"/>
              <a:gd name="connsiteX0" fmla="*/ 8208790 w 8942102"/>
              <a:gd name="connsiteY0" fmla="*/ 779821 h 1432254"/>
              <a:gd name="connsiteX1" fmla="*/ 8136277 w 8942102"/>
              <a:gd name="connsiteY1" fmla="*/ 1391265 h 1432254"/>
              <a:gd name="connsiteX2" fmla="*/ 935991 w 8942102"/>
              <a:gd name="connsiteY2" fmla="*/ 1373752 h 1432254"/>
              <a:gd name="connsiteX3" fmla="*/ 13909 w 8942102"/>
              <a:gd name="connsiteY3" fmla="*/ 304494 h 1432254"/>
              <a:gd name="connsiteX4" fmla="*/ 359268 w 8942102"/>
              <a:gd name="connsiteY4" fmla="*/ 0 h 1432254"/>
              <a:gd name="connsiteX0" fmla="*/ 8208790 w 8829408"/>
              <a:gd name="connsiteY0" fmla="*/ 779821 h 1432254"/>
              <a:gd name="connsiteX1" fmla="*/ 8136277 w 8829408"/>
              <a:gd name="connsiteY1" fmla="*/ 1391265 h 1432254"/>
              <a:gd name="connsiteX2" fmla="*/ 935991 w 8829408"/>
              <a:gd name="connsiteY2" fmla="*/ 1373752 h 1432254"/>
              <a:gd name="connsiteX3" fmla="*/ 13909 w 8829408"/>
              <a:gd name="connsiteY3" fmla="*/ 304494 h 1432254"/>
              <a:gd name="connsiteX4" fmla="*/ 359268 w 8829408"/>
              <a:gd name="connsiteY4" fmla="*/ 0 h 1432254"/>
              <a:gd name="connsiteX0" fmla="*/ 8208790 w 8829408"/>
              <a:gd name="connsiteY0" fmla="*/ 794590 h 1447023"/>
              <a:gd name="connsiteX1" fmla="*/ 8136277 w 8829408"/>
              <a:gd name="connsiteY1" fmla="*/ 1406034 h 1447023"/>
              <a:gd name="connsiteX2" fmla="*/ 935991 w 8829408"/>
              <a:gd name="connsiteY2" fmla="*/ 1388521 h 1447023"/>
              <a:gd name="connsiteX3" fmla="*/ 13909 w 8829408"/>
              <a:gd name="connsiteY3" fmla="*/ 319263 h 1447023"/>
              <a:gd name="connsiteX4" fmla="*/ 359268 w 8829408"/>
              <a:gd name="connsiteY4" fmla="*/ 14769 h 1447023"/>
              <a:gd name="connsiteX0" fmla="*/ 8007229 w 8627847"/>
              <a:gd name="connsiteY0" fmla="*/ 779821 h 1432254"/>
              <a:gd name="connsiteX1" fmla="*/ 7934716 w 8627847"/>
              <a:gd name="connsiteY1" fmla="*/ 1391265 h 1432254"/>
              <a:gd name="connsiteX2" fmla="*/ 734430 w 8627847"/>
              <a:gd name="connsiteY2" fmla="*/ 1373752 h 1432254"/>
              <a:gd name="connsiteX3" fmla="*/ 157707 w 8627847"/>
              <a:gd name="connsiteY3" fmla="*/ 0 h 1432254"/>
              <a:gd name="connsiteX0" fmla="*/ 8161275 w 8781893"/>
              <a:gd name="connsiteY0" fmla="*/ 779822 h 1432255"/>
              <a:gd name="connsiteX1" fmla="*/ 8088762 w 8781893"/>
              <a:gd name="connsiteY1" fmla="*/ 1391266 h 1432255"/>
              <a:gd name="connsiteX2" fmla="*/ 888476 w 8781893"/>
              <a:gd name="connsiteY2" fmla="*/ 1373753 h 1432255"/>
              <a:gd name="connsiteX3" fmla="*/ 311753 w 8781893"/>
              <a:gd name="connsiteY3" fmla="*/ 1 h 1432255"/>
              <a:gd name="connsiteX0" fmla="*/ 8211262 w 8831880"/>
              <a:gd name="connsiteY0" fmla="*/ 787769 h 1440202"/>
              <a:gd name="connsiteX1" fmla="*/ 8138749 w 8831880"/>
              <a:gd name="connsiteY1" fmla="*/ 1399213 h 1440202"/>
              <a:gd name="connsiteX2" fmla="*/ 938463 w 8831880"/>
              <a:gd name="connsiteY2" fmla="*/ 1381700 h 1440202"/>
              <a:gd name="connsiteX3" fmla="*/ 361740 w 8831880"/>
              <a:gd name="connsiteY3" fmla="*/ 7948 h 1440202"/>
              <a:gd name="connsiteX0" fmla="*/ 8193466 w 8814084"/>
              <a:gd name="connsiteY0" fmla="*/ 802872 h 1455305"/>
              <a:gd name="connsiteX1" fmla="*/ 8120953 w 8814084"/>
              <a:gd name="connsiteY1" fmla="*/ 1414316 h 1455305"/>
              <a:gd name="connsiteX2" fmla="*/ 920667 w 8814084"/>
              <a:gd name="connsiteY2" fmla="*/ 1396803 h 1455305"/>
              <a:gd name="connsiteX3" fmla="*/ 343944 w 8814084"/>
              <a:gd name="connsiteY3" fmla="*/ 23051 h 1455305"/>
              <a:gd name="connsiteX0" fmla="*/ 8196420 w 8817038"/>
              <a:gd name="connsiteY0" fmla="*/ 807172 h 1459605"/>
              <a:gd name="connsiteX1" fmla="*/ 8123907 w 8817038"/>
              <a:gd name="connsiteY1" fmla="*/ 1418616 h 1459605"/>
              <a:gd name="connsiteX2" fmla="*/ 923621 w 8817038"/>
              <a:gd name="connsiteY2" fmla="*/ 1401103 h 1459605"/>
              <a:gd name="connsiteX3" fmla="*/ 346898 w 8817038"/>
              <a:gd name="connsiteY3" fmla="*/ 27351 h 1459605"/>
              <a:gd name="connsiteX0" fmla="*/ 8193884 w 8814502"/>
              <a:gd name="connsiteY0" fmla="*/ 803932 h 1458858"/>
              <a:gd name="connsiteX1" fmla="*/ 8121371 w 8814502"/>
              <a:gd name="connsiteY1" fmla="*/ 1415376 h 1458858"/>
              <a:gd name="connsiteX2" fmla="*/ 921085 w 8814502"/>
              <a:gd name="connsiteY2" fmla="*/ 1397863 h 1458858"/>
              <a:gd name="connsiteX3" fmla="*/ 344362 w 8814502"/>
              <a:gd name="connsiteY3" fmla="*/ 24111 h 1458858"/>
              <a:gd name="connsiteX0" fmla="*/ 8243418 w 8864036"/>
              <a:gd name="connsiteY0" fmla="*/ 803932 h 1458858"/>
              <a:gd name="connsiteX1" fmla="*/ 8170905 w 8864036"/>
              <a:gd name="connsiteY1" fmla="*/ 1415376 h 1458858"/>
              <a:gd name="connsiteX2" fmla="*/ 970619 w 8864036"/>
              <a:gd name="connsiteY2" fmla="*/ 1397863 h 1458858"/>
              <a:gd name="connsiteX3" fmla="*/ 393896 w 8864036"/>
              <a:gd name="connsiteY3" fmla="*/ 24111 h 1458858"/>
              <a:gd name="connsiteX0" fmla="*/ 8243418 w 8775173"/>
              <a:gd name="connsiteY0" fmla="*/ 803932 h 1458858"/>
              <a:gd name="connsiteX1" fmla="*/ 8170905 w 8775173"/>
              <a:gd name="connsiteY1" fmla="*/ 1415376 h 1458858"/>
              <a:gd name="connsiteX2" fmla="*/ 970619 w 8775173"/>
              <a:gd name="connsiteY2" fmla="*/ 1397863 h 1458858"/>
              <a:gd name="connsiteX3" fmla="*/ 393896 w 8775173"/>
              <a:gd name="connsiteY3" fmla="*/ 24111 h 1458858"/>
              <a:gd name="connsiteX0" fmla="*/ 8166965 w 8394533"/>
              <a:gd name="connsiteY0" fmla="*/ 807299 h 1559026"/>
              <a:gd name="connsiteX1" fmla="*/ 7570884 w 8394533"/>
              <a:gd name="connsiteY1" fmla="*/ 1462988 h 1559026"/>
              <a:gd name="connsiteX2" fmla="*/ 894166 w 8394533"/>
              <a:gd name="connsiteY2" fmla="*/ 1401230 h 1559026"/>
              <a:gd name="connsiteX3" fmla="*/ 317443 w 8394533"/>
              <a:gd name="connsiteY3" fmla="*/ 27478 h 1559026"/>
              <a:gd name="connsiteX0" fmla="*/ 8166965 w 8374180"/>
              <a:gd name="connsiteY0" fmla="*/ 807299 h 1529426"/>
              <a:gd name="connsiteX1" fmla="*/ 7570884 w 8374180"/>
              <a:gd name="connsiteY1" fmla="*/ 1462988 h 1529426"/>
              <a:gd name="connsiteX2" fmla="*/ 894166 w 8374180"/>
              <a:gd name="connsiteY2" fmla="*/ 1401230 h 1529426"/>
              <a:gd name="connsiteX3" fmla="*/ 317443 w 8374180"/>
              <a:gd name="connsiteY3" fmla="*/ 27478 h 1529426"/>
              <a:gd name="connsiteX0" fmla="*/ 8169404 w 8376619"/>
              <a:gd name="connsiteY0" fmla="*/ 804031 h 1459720"/>
              <a:gd name="connsiteX1" fmla="*/ 7573323 w 8376619"/>
              <a:gd name="connsiteY1" fmla="*/ 1459720 h 1459720"/>
              <a:gd name="connsiteX2" fmla="*/ 896605 w 8376619"/>
              <a:gd name="connsiteY2" fmla="*/ 1397962 h 1459720"/>
              <a:gd name="connsiteX3" fmla="*/ 319882 w 8376619"/>
              <a:gd name="connsiteY3" fmla="*/ 24210 h 1459720"/>
              <a:gd name="connsiteX0" fmla="*/ 8292896 w 8500111"/>
              <a:gd name="connsiteY0" fmla="*/ 805377 h 1461066"/>
              <a:gd name="connsiteX1" fmla="*/ 7696815 w 8500111"/>
              <a:gd name="connsiteY1" fmla="*/ 1461066 h 1461066"/>
              <a:gd name="connsiteX2" fmla="*/ 1020097 w 8500111"/>
              <a:gd name="connsiteY2" fmla="*/ 1399308 h 1461066"/>
              <a:gd name="connsiteX3" fmla="*/ 443374 w 8500111"/>
              <a:gd name="connsiteY3" fmla="*/ 25556 h 1461066"/>
              <a:gd name="connsiteX0" fmla="*/ 8314896 w 8522111"/>
              <a:gd name="connsiteY0" fmla="*/ 788402 h 1444091"/>
              <a:gd name="connsiteX1" fmla="*/ 7718815 w 8522111"/>
              <a:gd name="connsiteY1" fmla="*/ 1444091 h 1444091"/>
              <a:gd name="connsiteX2" fmla="*/ 1042097 w 8522111"/>
              <a:gd name="connsiteY2" fmla="*/ 1382333 h 1444091"/>
              <a:gd name="connsiteX3" fmla="*/ 465374 w 8522111"/>
              <a:gd name="connsiteY3" fmla="*/ 8581 h 1444091"/>
              <a:gd name="connsiteX0" fmla="*/ 8327505 w 8534720"/>
              <a:gd name="connsiteY0" fmla="*/ 788402 h 1444091"/>
              <a:gd name="connsiteX1" fmla="*/ 7731424 w 8534720"/>
              <a:gd name="connsiteY1" fmla="*/ 1444091 h 1444091"/>
              <a:gd name="connsiteX2" fmla="*/ 1054706 w 8534720"/>
              <a:gd name="connsiteY2" fmla="*/ 1382333 h 1444091"/>
              <a:gd name="connsiteX3" fmla="*/ 477983 w 8534720"/>
              <a:gd name="connsiteY3" fmla="*/ 8581 h 1444091"/>
              <a:gd name="connsiteX0" fmla="*/ 8327505 w 8555073"/>
              <a:gd name="connsiteY0" fmla="*/ 788402 h 1479114"/>
              <a:gd name="connsiteX1" fmla="*/ 7731424 w 8555073"/>
              <a:gd name="connsiteY1" fmla="*/ 1444091 h 1479114"/>
              <a:gd name="connsiteX2" fmla="*/ 1054706 w 8555073"/>
              <a:gd name="connsiteY2" fmla="*/ 1382333 h 1479114"/>
              <a:gd name="connsiteX3" fmla="*/ 477983 w 8555073"/>
              <a:gd name="connsiteY3" fmla="*/ 8581 h 1479114"/>
              <a:gd name="connsiteX0" fmla="*/ 8380176 w 8607744"/>
              <a:gd name="connsiteY0" fmla="*/ 788246 h 1475633"/>
              <a:gd name="connsiteX1" fmla="*/ 7784095 w 8607744"/>
              <a:gd name="connsiteY1" fmla="*/ 1443935 h 1475633"/>
              <a:gd name="connsiteX2" fmla="*/ 1107377 w 8607744"/>
              <a:gd name="connsiteY2" fmla="*/ 1382177 h 1475633"/>
              <a:gd name="connsiteX3" fmla="*/ 530654 w 8607744"/>
              <a:gd name="connsiteY3" fmla="*/ 8425 h 1475633"/>
              <a:gd name="connsiteX0" fmla="*/ 8380176 w 8607744"/>
              <a:gd name="connsiteY0" fmla="*/ 788246 h 1475633"/>
              <a:gd name="connsiteX1" fmla="*/ 7784095 w 8607744"/>
              <a:gd name="connsiteY1" fmla="*/ 1443935 h 1475633"/>
              <a:gd name="connsiteX2" fmla="*/ 1107377 w 8607744"/>
              <a:gd name="connsiteY2" fmla="*/ 1382177 h 1475633"/>
              <a:gd name="connsiteX3" fmla="*/ 530654 w 8607744"/>
              <a:gd name="connsiteY3" fmla="*/ 8425 h 1475633"/>
              <a:gd name="connsiteX0" fmla="*/ 8377195 w 8604332"/>
              <a:gd name="connsiteY0" fmla="*/ 787947 h 1490419"/>
              <a:gd name="connsiteX1" fmla="*/ 7781114 w 8604332"/>
              <a:gd name="connsiteY1" fmla="*/ 1443636 h 1490419"/>
              <a:gd name="connsiteX2" fmla="*/ 1111770 w 8604332"/>
              <a:gd name="connsiteY2" fmla="*/ 1440872 h 1490419"/>
              <a:gd name="connsiteX3" fmla="*/ 527673 w 8604332"/>
              <a:gd name="connsiteY3" fmla="*/ 8126 h 1490419"/>
              <a:gd name="connsiteX0" fmla="*/ 7888882 w 8116019"/>
              <a:gd name="connsiteY0" fmla="*/ 437840 h 1201923"/>
              <a:gd name="connsiteX1" fmla="*/ 7292801 w 8116019"/>
              <a:gd name="connsiteY1" fmla="*/ 1093529 h 1201923"/>
              <a:gd name="connsiteX2" fmla="*/ 623457 w 8116019"/>
              <a:gd name="connsiteY2" fmla="*/ 1090765 h 1201923"/>
              <a:gd name="connsiteX3" fmla="*/ 806277 w 8116019"/>
              <a:gd name="connsiteY3" fmla="*/ 11980 h 1201923"/>
              <a:gd name="connsiteX0" fmla="*/ 6524656 w 7614652"/>
              <a:gd name="connsiteY0" fmla="*/ 614821 h 1192577"/>
              <a:gd name="connsiteX1" fmla="*/ 7292801 w 7614652"/>
              <a:gd name="connsiteY1" fmla="*/ 1093529 h 1192577"/>
              <a:gd name="connsiteX2" fmla="*/ 623457 w 7614652"/>
              <a:gd name="connsiteY2" fmla="*/ 1090765 h 1192577"/>
              <a:gd name="connsiteX3" fmla="*/ 806277 w 7614652"/>
              <a:gd name="connsiteY3" fmla="*/ 11980 h 1192577"/>
              <a:gd name="connsiteX0" fmla="*/ 6444965 w 6703417"/>
              <a:gd name="connsiteY0" fmla="*/ 614884 h 1210561"/>
              <a:gd name="connsiteX1" fmla="*/ 6084858 w 6703417"/>
              <a:gd name="connsiteY1" fmla="*/ 1130463 h 1210561"/>
              <a:gd name="connsiteX2" fmla="*/ 543766 w 6703417"/>
              <a:gd name="connsiteY2" fmla="*/ 1090828 h 1210561"/>
              <a:gd name="connsiteX3" fmla="*/ 726586 w 6703417"/>
              <a:gd name="connsiteY3" fmla="*/ 12043 h 1210561"/>
              <a:gd name="connsiteX0" fmla="*/ 6231209 w 6463369"/>
              <a:gd name="connsiteY0" fmla="*/ 615377 h 1186954"/>
              <a:gd name="connsiteX1" fmla="*/ 5871102 w 6463369"/>
              <a:gd name="connsiteY1" fmla="*/ 1130956 h 1186954"/>
              <a:gd name="connsiteX2" fmla="*/ 742965 w 6463369"/>
              <a:gd name="connsiteY2" fmla="*/ 1047075 h 1186954"/>
              <a:gd name="connsiteX3" fmla="*/ 512830 w 6463369"/>
              <a:gd name="connsiteY3" fmla="*/ 12536 h 1186954"/>
              <a:gd name="connsiteX0" fmla="*/ 6241842 w 6469349"/>
              <a:gd name="connsiteY0" fmla="*/ 190074 h 1216840"/>
              <a:gd name="connsiteX1" fmla="*/ 5871102 w 6469349"/>
              <a:gd name="connsiteY1" fmla="*/ 1130956 h 1216840"/>
              <a:gd name="connsiteX2" fmla="*/ 742965 w 6469349"/>
              <a:gd name="connsiteY2" fmla="*/ 1047075 h 1216840"/>
              <a:gd name="connsiteX3" fmla="*/ 512830 w 6469349"/>
              <a:gd name="connsiteY3" fmla="*/ 12536 h 1216840"/>
              <a:gd name="connsiteX0" fmla="*/ 6275961 w 6488980"/>
              <a:gd name="connsiteY0" fmla="*/ 176426 h 1217817"/>
              <a:gd name="connsiteX1" fmla="*/ 5871102 w 6488980"/>
              <a:gd name="connsiteY1" fmla="*/ 1130956 h 1217817"/>
              <a:gd name="connsiteX2" fmla="*/ 742965 w 6488980"/>
              <a:gd name="connsiteY2" fmla="*/ 1047075 h 1217817"/>
              <a:gd name="connsiteX3" fmla="*/ 512830 w 6488980"/>
              <a:gd name="connsiteY3" fmla="*/ 12536 h 1217817"/>
              <a:gd name="connsiteX0" fmla="*/ 6269137 w 6485000"/>
              <a:gd name="connsiteY0" fmla="*/ 271961 h 1210994"/>
              <a:gd name="connsiteX1" fmla="*/ 5871102 w 6485000"/>
              <a:gd name="connsiteY1" fmla="*/ 1130956 h 1210994"/>
              <a:gd name="connsiteX2" fmla="*/ 742965 w 6485000"/>
              <a:gd name="connsiteY2" fmla="*/ 1047075 h 1210994"/>
              <a:gd name="connsiteX3" fmla="*/ 512830 w 6485000"/>
              <a:gd name="connsiteY3" fmla="*/ 12536 h 1210994"/>
              <a:gd name="connsiteX0" fmla="*/ 6269137 w 6545131"/>
              <a:gd name="connsiteY0" fmla="*/ 271961 h 1280026"/>
              <a:gd name="connsiteX1" fmla="*/ 5987108 w 6545131"/>
              <a:gd name="connsiteY1" fmla="*/ 1226491 h 1280026"/>
              <a:gd name="connsiteX2" fmla="*/ 742965 w 6545131"/>
              <a:gd name="connsiteY2" fmla="*/ 1047075 h 1280026"/>
              <a:gd name="connsiteX3" fmla="*/ 512830 w 6545131"/>
              <a:gd name="connsiteY3" fmla="*/ 12536 h 1280026"/>
              <a:gd name="connsiteX0" fmla="*/ 6248665 w 6534770"/>
              <a:gd name="connsiteY0" fmla="*/ 258313 h 1281022"/>
              <a:gd name="connsiteX1" fmla="*/ 5987108 w 6534770"/>
              <a:gd name="connsiteY1" fmla="*/ 1226491 h 1281022"/>
              <a:gd name="connsiteX2" fmla="*/ 742965 w 6534770"/>
              <a:gd name="connsiteY2" fmla="*/ 1047075 h 1281022"/>
              <a:gd name="connsiteX3" fmla="*/ 512830 w 6534770"/>
              <a:gd name="connsiteY3" fmla="*/ 12536 h 1281022"/>
              <a:gd name="connsiteX0" fmla="*/ 4781815 w 6144399"/>
              <a:gd name="connsiteY0" fmla="*/ 210688 h 1284502"/>
              <a:gd name="connsiteX1" fmla="*/ 5987108 w 6144399"/>
              <a:gd name="connsiteY1" fmla="*/ 1226491 h 1284502"/>
              <a:gd name="connsiteX2" fmla="*/ 742965 w 6144399"/>
              <a:gd name="connsiteY2" fmla="*/ 1047075 h 1284502"/>
              <a:gd name="connsiteX3" fmla="*/ 512830 w 6144399"/>
              <a:gd name="connsiteY3" fmla="*/ 12536 h 1284502"/>
              <a:gd name="connsiteX0" fmla="*/ 4781815 w 4950731"/>
              <a:gd name="connsiteY0" fmla="*/ 210688 h 1165061"/>
              <a:gd name="connsiteX1" fmla="*/ 4472633 w 4950731"/>
              <a:gd name="connsiteY1" fmla="*/ 1035991 h 1165061"/>
              <a:gd name="connsiteX2" fmla="*/ 742965 w 4950731"/>
              <a:gd name="connsiteY2" fmla="*/ 1047075 h 1165061"/>
              <a:gd name="connsiteX3" fmla="*/ 512830 w 4950731"/>
              <a:gd name="connsiteY3" fmla="*/ 12536 h 1165061"/>
              <a:gd name="connsiteX0" fmla="*/ 4781815 w 4944247"/>
              <a:gd name="connsiteY0" fmla="*/ 210688 h 1132671"/>
              <a:gd name="connsiteX1" fmla="*/ 4472633 w 4944247"/>
              <a:gd name="connsiteY1" fmla="*/ 1035991 h 1132671"/>
              <a:gd name="connsiteX2" fmla="*/ 742965 w 4944247"/>
              <a:gd name="connsiteY2" fmla="*/ 1047075 h 1132671"/>
              <a:gd name="connsiteX3" fmla="*/ 512830 w 4944247"/>
              <a:gd name="connsiteY3" fmla="*/ 12536 h 1132671"/>
              <a:gd name="connsiteX0" fmla="*/ 4847149 w 5024325"/>
              <a:gd name="connsiteY0" fmla="*/ 211029 h 1148057"/>
              <a:gd name="connsiteX1" fmla="*/ 4537967 w 5024325"/>
              <a:gd name="connsiteY1" fmla="*/ 1036332 h 1148057"/>
              <a:gd name="connsiteX2" fmla="*/ 665424 w 5024325"/>
              <a:gd name="connsiteY2" fmla="*/ 1018841 h 1148057"/>
              <a:gd name="connsiteX3" fmla="*/ 578164 w 5024325"/>
              <a:gd name="connsiteY3" fmla="*/ 12877 h 1148057"/>
              <a:gd name="connsiteX0" fmla="*/ 5199574 w 5281328"/>
              <a:gd name="connsiteY0" fmla="*/ 131 h 1240928"/>
              <a:gd name="connsiteX1" fmla="*/ 4537967 w 5281328"/>
              <a:gd name="connsiteY1" fmla="*/ 1111184 h 1240928"/>
              <a:gd name="connsiteX2" fmla="*/ 665424 w 5281328"/>
              <a:gd name="connsiteY2" fmla="*/ 1093693 h 1240928"/>
              <a:gd name="connsiteX3" fmla="*/ 578164 w 5281328"/>
              <a:gd name="connsiteY3" fmla="*/ 87729 h 1240928"/>
              <a:gd name="connsiteX0" fmla="*/ 5199574 w 5208432"/>
              <a:gd name="connsiteY0" fmla="*/ 0 h 1240797"/>
              <a:gd name="connsiteX1" fmla="*/ 4537967 w 5208432"/>
              <a:gd name="connsiteY1" fmla="*/ 1111053 h 1240797"/>
              <a:gd name="connsiteX2" fmla="*/ 665424 w 5208432"/>
              <a:gd name="connsiteY2" fmla="*/ 1093562 h 1240797"/>
              <a:gd name="connsiteX3" fmla="*/ 578164 w 5208432"/>
              <a:gd name="connsiteY3" fmla="*/ 87598 h 1240797"/>
              <a:gd name="connsiteX0" fmla="*/ 5199574 w 5221793"/>
              <a:gd name="connsiteY0" fmla="*/ 0 h 1235828"/>
              <a:gd name="connsiteX1" fmla="*/ 4614167 w 5221793"/>
              <a:gd name="connsiteY1" fmla="*/ 1101528 h 1235828"/>
              <a:gd name="connsiteX2" fmla="*/ 665424 w 5221793"/>
              <a:gd name="connsiteY2" fmla="*/ 1093562 h 1235828"/>
              <a:gd name="connsiteX3" fmla="*/ 578164 w 5221793"/>
              <a:gd name="connsiteY3" fmla="*/ 87598 h 1235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1793" h="1235828">
                <a:moveTo>
                  <a:pt x="5199574" y="0"/>
                </a:moveTo>
                <a:cubicBezTo>
                  <a:pt x="5212632" y="206145"/>
                  <a:pt x="5369859" y="919268"/>
                  <a:pt x="4614167" y="1101528"/>
                </a:cubicBezTo>
                <a:cubicBezTo>
                  <a:pt x="3858475" y="1283788"/>
                  <a:pt x="1558469" y="1279965"/>
                  <a:pt x="665424" y="1093562"/>
                </a:cubicBezTo>
                <a:cubicBezTo>
                  <a:pt x="-227621" y="907159"/>
                  <a:pt x="-186588" y="-46533"/>
                  <a:pt x="578164" y="87598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Content Placeholder 2"/>
          <p:cNvSpPr txBox="1">
            <a:spLocks/>
          </p:cNvSpPr>
          <p:nvPr/>
        </p:nvSpPr>
        <p:spPr bwMode="auto">
          <a:xfrm>
            <a:off x="125541" y="1891032"/>
            <a:ext cx="1637404" cy="16936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 smtClean="0"/>
              <a:t>Successful model for 11n, 11ac, 11ax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152400" y="4038600"/>
            <a:ext cx="8915400" cy="1136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r"/>
            <a:r>
              <a:rPr lang="en-US" sz="1800" kern="0" dirty="0" smtClean="0"/>
              <a:t>Proposed model a) ignores customer experience for a cycle; b) next amendment starts before the previous amendment is bug-fixed. Further, IEEE voting rules make it impossible to guarantee any timeline.</a:t>
            </a:r>
            <a:endParaRPr lang="en-US" sz="1800" kern="0" dirty="0"/>
          </a:p>
        </p:txBody>
      </p:sp>
      <p:sp>
        <p:nvSpPr>
          <p:cNvPr id="65" name="Rectangle 64"/>
          <p:cNvSpPr/>
          <p:nvPr/>
        </p:nvSpPr>
        <p:spPr bwMode="auto">
          <a:xfrm>
            <a:off x="2052018" y="4695905"/>
            <a:ext cx="2103249" cy="5408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Bug-fix 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amendment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28019" y="4695904"/>
            <a:ext cx="1523998" cy="540895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Design amendment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4492006" y="5239805"/>
            <a:ext cx="2081427" cy="5408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Bug-fix 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amendment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2946185" y="5239804"/>
            <a:ext cx="1532309" cy="540895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Design amendment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1737102" y="5239803"/>
            <a:ext cx="1209083" cy="540895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Understand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6910170" y="5783705"/>
            <a:ext cx="2081429" cy="54089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Bug-fix 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amendment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5364351" y="5783704"/>
            <a:ext cx="1545818" cy="540895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Design amendment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4155268" y="5783703"/>
            <a:ext cx="1209083" cy="540895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Understand Customer 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2946185" y="4695906"/>
            <a:ext cx="1209083" cy="237583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Productize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5364351" y="5239807"/>
            <a:ext cx="1209083" cy="300168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Productize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7782517" y="5783706"/>
            <a:ext cx="1209083" cy="30016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Productize</a:t>
            </a:r>
          </a:p>
        </p:txBody>
      </p:sp>
      <p:sp>
        <p:nvSpPr>
          <p:cNvPr id="88" name="Freeform 87"/>
          <p:cNvSpPr/>
          <p:nvPr/>
        </p:nvSpPr>
        <p:spPr bwMode="auto">
          <a:xfrm rot="12485752">
            <a:off x="5909402" y="5739013"/>
            <a:ext cx="900232" cy="148492"/>
          </a:xfrm>
          <a:custGeom>
            <a:avLst/>
            <a:gdLst>
              <a:gd name="connsiteX0" fmla="*/ 9005951 w 10024156"/>
              <a:gd name="connsiteY0" fmla="*/ 742950 h 1478512"/>
              <a:gd name="connsiteX1" fmla="*/ 9272651 w 10024156"/>
              <a:gd name="connsiteY1" fmla="*/ 1295400 h 1478512"/>
              <a:gd name="connsiteX2" fmla="*/ 604901 w 10024156"/>
              <a:gd name="connsiteY2" fmla="*/ 1381125 h 1478512"/>
              <a:gd name="connsiteX3" fmla="*/ 728726 w 10024156"/>
              <a:gd name="connsiteY3" fmla="*/ 0 h 1478512"/>
              <a:gd name="connsiteX0" fmla="*/ 8996860 w 10015065"/>
              <a:gd name="connsiteY0" fmla="*/ 838815 h 1581477"/>
              <a:gd name="connsiteX1" fmla="*/ 9263560 w 10015065"/>
              <a:gd name="connsiteY1" fmla="*/ 1391265 h 1581477"/>
              <a:gd name="connsiteX2" fmla="*/ 595810 w 10015065"/>
              <a:gd name="connsiteY2" fmla="*/ 1476990 h 1581477"/>
              <a:gd name="connsiteX3" fmla="*/ 749132 w 10015065"/>
              <a:gd name="connsiteY3" fmla="*/ 0 h 1581477"/>
              <a:gd name="connsiteX0" fmla="*/ 8653243 w 9636687"/>
              <a:gd name="connsiteY0" fmla="*/ 838815 h 1536893"/>
              <a:gd name="connsiteX1" fmla="*/ 8919943 w 9636687"/>
              <a:gd name="connsiteY1" fmla="*/ 1391265 h 1536893"/>
              <a:gd name="connsiteX2" fmla="*/ 731515 w 9636687"/>
              <a:gd name="connsiteY2" fmla="*/ 1417997 h 1536893"/>
              <a:gd name="connsiteX3" fmla="*/ 405515 w 9636687"/>
              <a:gd name="connsiteY3" fmla="*/ 0 h 1536893"/>
              <a:gd name="connsiteX0" fmla="*/ 8376646 w 9360090"/>
              <a:gd name="connsiteY0" fmla="*/ 838815 h 1448075"/>
              <a:gd name="connsiteX1" fmla="*/ 8643346 w 9360090"/>
              <a:gd name="connsiteY1" fmla="*/ 1391265 h 1448075"/>
              <a:gd name="connsiteX2" fmla="*/ 454918 w 9360090"/>
              <a:gd name="connsiteY2" fmla="*/ 1417997 h 1448075"/>
              <a:gd name="connsiteX3" fmla="*/ 128918 w 9360090"/>
              <a:gd name="connsiteY3" fmla="*/ 0 h 1448075"/>
              <a:gd name="connsiteX0" fmla="*/ 8376646 w 8933264"/>
              <a:gd name="connsiteY0" fmla="*/ 838815 h 1417997"/>
              <a:gd name="connsiteX1" fmla="*/ 8643346 w 8933264"/>
              <a:gd name="connsiteY1" fmla="*/ 1391265 h 1417997"/>
              <a:gd name="connsiteX2" fmla="*/ 454918 w 8933264"/>
              <a:gd name="connsiteY2" fmla="*/ 1417997 h 1417997"/>
              <a:gd name="connsiteX3" fmla="*/ 128918 w 8933264"/>
              <a:gd name="connsiteY3" fmla="*/ 0 h 1417997"/>
              <a:gd name="connsiteX0" fmla="*/ 8600101 w 8922985"/>
              <a:gd name="connsiteY0" fmla="*/ 838815 h 1516346"/>
              <a:gd name="connsiteX1" fmla="*/ 8129382 w 8922985"/>
              <a:gd name="connsiteY1" fmla="*/ 1391265 h 1516346"/>
              <a:gd name="connsiteX2" fmla="*/ 678373 w 8922985"/>
              <a:gd name="connsiteY2" fmla="*/ 1417997 h 1516346"/>
              <a:gd name="connsiteX3" fmla="*/ 352373 w 8922985"/>
              <a:gd name="connsiteY3" fmla="*/ 0 h 1516346"/>
              <a:gd name="connsiteX0" fmla="*/ 8600101 w 8959813"/>
              <a:gd name="connsiteY0" fmla="*/ 838815 h 1514684"/>
              <a:gd name="connsiteX1" fmla="*/ 8129382 w 8959813"/>
              <a:gd name="connsiteY1" fmla="*/ 1391265 h 1514684"/>
              <a:gd name="connsiteX2" fmla="*/ 678373 w 8959813"/>
              <a:gd name="connsiteY2" fmla="*/ 1417997 h 1514684"/>
              <a:gd name="connsiteX3" fmla="*/ 352373 w 8959813"/>
              <a:gd name="connsiteY3" fmla="*/ 0 h 1514684"/>
              <a:gd name="connsiteX0" fmla="*/ 8581054 w 8940766"/>
              <a:gd name="connsiteY0" fmla="*/ 838815 h 1417997"/>
              <a:gd name="connsiteX1" fmla="*/ 8110335 w 8940766"/>
              <a:gd name="connsiteY1" fmla="*/ 1391265 h 1417997"/>
              <a:gd name="connsiteX2" fmla="*/ 659326 w 8940766"/>
              <a:gd name="connsiteY2" fmla="*/ 1417997 h 1417997"/>
              <a:gd name="connsiteX3" fmla="*/ 333326 w 8940766"/>
              <a:gd name="connsiteY3" fmla="*/ 0 h 1417997"/>
              <a:gd name="connsiteX0" fmla="*/ 8644891 w 9004603"/>
              <a:gd name="connsiteY0" fmla="*/ 838815 h 1494943"/>
              <a:gd name="connsiteX1" fmla="*/ 8174172 w 9004603"/>
              <a:gd name="connsiteY1" fmla="*/ 1391265 h 1494943"/>
              <a:gd name="connsiteX2" fmla="*/ 723163 w 9004603"/>
              <a:gd name="connsiteY2" fmla="*/ 1417997 h 1494943"/>
              <a:gd name="connsiteX3" fmla="*/ 250907 w 9004603"/>
              <a:gd name="connsiteY3" fmla="*/ 289746 h 1494943"/>
              <a:gd name="connsiteX4" fmla="*/ 397163 w 9004603"/>
              <a:gd name="connsiteY4" fmla="*/ 0 h 1494943"/>
              <a:gd name="connsiteX0" fmla="*/ 8705549 w 9065261"/>
              <a:gd name="connsiteY0" fmla="*/ 838815 h 1494943"/>
              <a:gd name="connsiteX1" fmla="*/ 8234830 w 9065261"/>
              <a:gd name="connsiteY1" fmla="*/ 1391265 h 1494943"/>
              <a:gd name="connsiteX2" fmla="*/ 783821 w 9065261"/>
              <a:gd name="connsiteY2" fmla="*/ 1417997 h 1494943"/>
              <a:gd name="connsiteX3" fmla="*/ 311565 w 9065261"/>
              <a:gd name="connsiteY3" fmla="*/ 289746 h 1494943"/>
              <a:gd name="connsiteX4" fmla="*/ 457821 w 9065261"/>
              <a:gd name="connsiteY4" fmla="*/ 0 h 1494943"/>
              <a:gd name="connsiteX0" fmla="*/ 8705549 w 9065261"/>
              <a:gd name="connsiteY0" fmla="*/ 838815 h 1494943"/>
              <a:gd name="connsiteX1" fmla="*/ 8234830 w 9065261"/>
              <a:gd name="connsiteY1" fmla="*/ 1391265 h 1494943"/>
              <a:gd name="connsiteX2" fmla="*/ 783821 w 9065261"/>
              <a:gd name="connsiteY2" fmla="*/ 1417997 h 1494943"/>
              <a:gd name="connsiteX3" fmla="*/ 311565 w 9065261"/>
              <a:gd name="connsiteY3" fmla="*/ 289746 h 1494943"/>
              <a:gd name="connsiteX4" fmla="*/ 457821 w 9065261"/>
              <a:gd name="connsiteY4" fmla="*/ 0 h 1494943"/>
              <a:gd name="connsiteX0" fmla="*/ 8695492 w 9055204"/>
              <a:gd name="connsiteY0" fmla="*/ 838815 h 1494943"/>
              <a:gd name="connsiteX1" fmla="*/ 8224773 w 9055204"/>
              <a:gd name="connsiteY1" fmla="*/ 1391265 h 1494943"/>
              <a:gd name="connsiteX2" fmla="*/ 773764 w 9055204"/>
              <a:gd name="connsiteY2" fmla="*/ 1417997 h 1494943"/>
              <a:gd name="connsiteX3" fmla="*/ 301508 w 9055204"/>
              <a:gd name="connsiteY3" fmla="*/ 289746 h 1494943"/>
              <a:gd name="connsiteX4" fmla="*/ 447764 w 9055204"/>
              <a:gd name="connsiteY4" fmla="*/ 0 h 1494943"/>
              <a:gd name="connsiteX0" fmla="*/ 8706664 w 9066376"/>
              <a:gd name="connsiteY0" fmla="*/ 875902 h 1550004"/>
              <a:gd name="connsiteX1" fmla="*/ 8235945 w 9066376"/>
              <a:gd name="connsiteY1" fmla="*/ 1428352 h 1550004"/>
              <a:gd name="connsiteX2" fmla="*/ 784936 w 9066376"/>
              <a:gd name="connsiteY2" fmla="*/ 1455084 h 1550004"/>
              <a:gd name="connsiteX3" fmla="*/ 290557 w 9066376"/>
              <a:gd name="connsiteY3" fmla="*/ 83484 h 1550004"/>
              <a:gd name="connsiteX4" fmla="*/ 458936 w 9066376"/>
              <a:gd name="connsiteY4" fmla="*/ 37087 h 1550004"/>
              <a:gd name="connsiteX0" fmla="*/ 8689102 w 9048814"/>
              <a:gd name="connsiteY0" fmla="*/ 838815 h 1512917"/>
              <a:gd name="connsiteX1" fmla="*/ 8218383 w 9048814"/>
              <a:gd name="connsiteY1" fmla="*/ 1391265 h 1512917"/>
              <a:gd name="connsiteX2" fmla="*/ 767374 w 9048814"/>
              <a:gd name="connsiteY2" fmla="*/ 1417997 h 1512917"/>
              <a:gd name="connsiteX3" fmla="*/ 272995 w 9048814"/>
              <a:gd name="connsiteY3" fmla="*/ 46397 h 1512917"/>
              <a:gd name="connsiteX4" fmla="*/ 441374 w 9048814"/>
              <a:gd name="connsiteY4" fmla="*/ 0 h 1512917"/>
              <a:gd name="connsiteX0" fmla="*/ 8734635 w 9094347"/>
              <a:gd name="connsiteY0" fmla="*/ 838815 h 1504200"/>
              <a:gd name="connsiteX1" fmla="*/ 8263916 w 9094347"/>
              <a:gd name="connsiteY1" fmla="*/ 1391265 h 1504200"/>
              <a:gd name="connsiteX2" fmla="*/ 812907 w 9094347"/>
              <a:gd name="connsiteY2" fmla="*/ 1417997 h 1504200"/>
              <a:gd name="connsiteX3" fmla="*/ 230038 w 9094347"/>
              <a:gd name="connsiteY3" fmla="*/ 164384 h 1504200"/>
              <a:gd name="connsiteX4" fmla="*/ 486907 w 9094347"/>
              <a:gd name="connsiteY4" fmla="*/ 0 h 1504200"/>
              <a:gd name="connsiteX0" fmla="*/ 8558256 w 9125891"/>
              <a:gd name="connsiteY0" fmla="*/ 838815 h 1494590"/>
              <a:gd name="connsiteX1" fmla="*/ 8087537 w 9125891"/>
              <a:gd name="connsiteY1" fmla="*/ 1391265 h 1494590"/>
              <a:gd name="connsiteX2" fmla="*/ 887251 w 9125891"/>
              <a:gd name="connsiteY2" fmla="*/ 1373752 h 1494590"/>
              <a:gd name="connsiteX3" fmla="*/ 53659 w 9125891"/>
              <a:gd name="connsiteY3" fmla="*/ 164384 h 1494590"/>
              <a:gd name="connsiteX4" fmla="*/ 310528 w 9125891"/>
              <a:gd name="connsiteY4" fmla="*/ 0 h 1494590"/>
              <a:gd name="connsiteX0" fmla="*/ 8530075 w 9097710"/>
              <a:gd name="connsiteY0" fmla="*/ 838815 h 1423934"/>
              <a:gd name="connsiteX1" fmla="*/ 8059356 w 9097710"/>
              <a:gd name="connsiteY1" fmla="*/ 1391265 h 1423934"/>
              <a:gd name="connsiteX2" fmla="*/ 859070 w 9097710"/>
              <a:gd name="connsiteY2" fmla="*/ 1373752 h 1423934"/>
              <a:gd name="connsiteX3" fmla="*/ 25478 w 9097710"/>
              <a:gd name="connsiteY3" fmla="*/ 164384 h 1423934"/>
              <a:gd name="connsiteX4" fmla="*/ 282347 w 9097710"/>
              <a:gd name="connsiteY4" fmla="*/ 0 h 1423934"/>
              <a:gd name="connsiteX0" fmla="*/ 8530075 w 9097710"/>
              <a:gd name="connsiteY0" fmla="*/ 838815 h 1391265"/>
              <a:gd name="connsiteX1" fmla="*/ 8059356 w 9097710"/>
              <a:gd name="connsiteY1" fmla="*/ 1391265 h 1391265"/>
              <a:gd name="connsiteX2" fmla="*/ 859070 w 9097710"/>
              <a:gd name="connsiteY2" fmla="*/ 1373752 h 1391265"/>
              <a:gd name="connsiteX3" fmla="*/ 25478 w 9097710"/>
              <a:gd name="connsiteY3" fmla="*/ 164384 h 1391265"/>
              <a:gd name="connsiteX4" fmla="*/ 282347 w 9097710"/>
              <a:gd name="connsiteY4" fmla="*/ 0 h 1391265"/>
              <a:gd name="connsiteX0" fmla="*/ 8616872 w 9184507"/>
              <a:gd name="connsiteY0" fmla="*/ 838815 h 1457645"/>
              <a:gd name="connsiteX1" fmla="*/ 8146153 w 9184507"/>
              <a:gd name="connsiteY1" fmla="*/ 1391265 h 1457645"/>
              <a:gd name="connsiteX2" fmla="*/ 945867 w 9184507"/>
              <a:gd name="connsiteY2" fmla="*/ 1373752 h 1457645"/>
              <a:gd name="connsiteX3" fmla="*/ 23785 w 9184507"/>
              <a:gd name="connsiteY3" fmla="*/ 304494 h 1457645"/>
              <a:gd name="connsiteX4" fmla="*/ 369144 w 9184507"/>
              <a:gd name="connsiteY4" fmla="*/ 0 h 1457645"/>
              <a:gd name="connsiteX0" fmla="*/ 8648799 w 9216434"/>
              <a:gd name="connsiteY0" fmla="*/ 838815 h 1457645"/>
              <a:gd name="connsiteX1" fmla="*/ 8178080 w 9216434"/>
              <a:gd name="connsiteY1" fmla="*/ 1391265 h 1457645"/>
              <a:gd name="connsiteX2" fmla="*/ 977794 w 9216434"/>
              <a:gd name="connsiteY2" fmla="*/ 1373752 h 1457645"/>
              <a:gd name="connsiteX3" fmla="*/ 55712 w 9216434"/>
              <a:gd name="connsiteY3" fmla="*/ 304494 h 1457645"/>
              <a:gd name="connsiteX4" fmla="*/ 401071 w 9216434"/>
              <a:gd name="connsiteY4" fmla="*/ 0 h 1457645"/>
              <a:gd name="connsiteX0" fmla="*/ 8652005 w 9219640"/>
              <a:gd name="connsiteY0" fmla="*/ 838815 h 1457645"/>
              <a:gd name="connsiteX1" fmla="*/ 8181286 w 9219640"/>
              <a:gd name="connsiteY1" fmla="*/ 1391265 h 1457645"/>
              <a:gd name="connsiteX2" fmla="*/ 981000 w 9219640"/>
              <a:gd name="connsiteY2" fmla="*/ 1373752 h 1457645"/>
              <a:gd name="connsiteX3" fmla="*/ 58918 w 9219640"/>
              <a:gd name="connsiteY3" fmla="*/ 304494 h 1457645"/>
              <a:gd name="connsiteX4" fmla="*/ 404277 w 9219640"/>
              <a:gd name="connsiteY4" fmla="*/ 0 h 1457645"/>
              <a:gd name="connsiteX0" fmla="*/ 8593575 w 9161210"/>
              <a:gd name="connsiteY0" fmla="*/ 838815 h 1391265"/>
              <a:gd name="connsiteX1" fmla="*/ 8122856 w 9161210"/>
              <a:gd name="connsiteY1" fmla="*/ 1391265 h 1391265"/>
              <a:gd name="connsiteX2" fmla="*/ 922570 w 9161210"/>
              <a:gd name="connsiteY2" fmla="*/ 1373752 h 1391265"/>
              <a:gd name="connsiteX3" fmla="*/ 488 w 9161210"/>
              <a:gd name="connsiteY3" fmla="*/ 304494 h 1391265"/>
              <a:gd name="connsiteX4" fmla="*/ 345847 w 9161210"/>
              <a:gd name="connsiteY4" fmla="*/ 0 h 1391265"/>
              <a:gd name="connsiteX0" fmla="*/ 8593575 w 8945056"/>
              <a:gd name="connsiteY0" fmla="*/ 838815 h 1391265"/>
              <a:gd name="connsiteX1" fmla="*/ 8122856 w 8945056"/>
              <a:gd name="connsiteY1" fmla="*/ 1391265 h 1391265"/>
              <a:gd name="connsiteX2" fmla="*/ 922570 w 8945056"/>
              <a:gd name="connsiteY2" fmla="*/ 1373752 h 1391265"/>
              <a:gd name="connsiteX3" fmla="*/ 488 w 8945056"/>
              <a:gd name="connsiteY3" fmla="*/ 304494 h 1391265"/>
              <a:gd name="connsiteX4" fmla="*/ 345847 w 8945056"/>
              <a:gd name="connsiteY4" fmla="*/ 0 h 1391265"/>
              <a:gd name="connsiteX0" fmla="*/ 8606995 w 8958476"/>
              <a:gd name="connsiteY0" fmla="*/ 838815 h 1391265"/>
              <a:gd name="connsiteX1" fmla="*/ 8136276 w 8958476"/>
              <a:gd name="connsiteY1" fmla="*/ 1391265 h 1391265"/>
              <a:gd name="connsiteX2" fmla="*/ 935990 w 8958476"/>
              <a:gd name="connsiteY2" fmla="*/ 1373752 h 1391265"/>
              <a:gd name="connsiteX3" fmla="*/ 13908 w 8958476"/>
              <a:gd name="connsiteY3" fmla="*/ 304494 h 1391265"/>
              <a:gd name="connsiteX4" fmla="*/ 359267 w 8958476"/>
              <a:gd name="connsiteY4" fmla="*/ 0 h 1391265"/>
              <a:gd name="connsiteX0" fmla="*/ 8616706 w 8968187"/>
              <a:gd name="connsiteY0" fmla="*/ 838815 h 1391265"/>
              <a:gd name="connsiteX1" fmla="*/ 8145987 w 8968187"/>
              <a:gd name="connsiteY1" fmla="*/ 1391265 h 1391265"/>
              <a:gd name="connsiteX2" fmla="*/ 945701 w 8968187"/>
              <a:gd name="connsiteY2" fmla="*/ 1373752 h 1391265"/>
              <a:gd name="connsiteX3" fmla="*/ 23619 w 8968187"/>
              <a:gd name="connsiteY3" fmla="*/ 304494 h 1391265"/>
              <a:gd name="connsiteX4" fmla="*/ 368978 w 8968187"/>
              <a:gd name="connsiteY4" fmla="*/ 0 h 1391265"/>
              <a:gd name="connsiteX0" fmla="*/ 8606996 w 8958477"/>
              <a:gd name="connsiteY0" fmla="*/ 838815 h 1391265"/>
              <a:gd name="connsiteX1" fmla="*/ 8136277 w 8958477"/>
              <a:gd name="connsiteY1" fmla="*/ 1391265 h 1391265"/>
              <a:gd name="connsiteX2" fmla="*/ 935991 w 8958477"/>
              <a:gd name="connsiteY2" fmla="*/ 1373752 h 1391265"/>
              <a:gd name="connsiteX3" fmla="*/ 13909 w 8958477"/>
              <a:gd name="connsiteY3" fmla="*/ 304494 h 1391265"/>
              <a:gd name="connsiteX4" fmla="*/ 359268 w 8958477"/>
              <a:gd name="connsiteY4" fmla="*/ 0 h 1391265"/>
              <a:gd name="connsiteX0" fmla="*/ 8208790 w 8942102"/>
              <a:gd name="connsiteY0" fmla="*/ 779821 h 1432254"/>
              <a:gd name="connsiteX1" fmla="*/ 8136277 w 8942102"/>
              <a:gd name="connsiteY1" fmla="*/ 1391265 h 1432254"/>
              <a:gd name="connsiteX2" fmla="*/ 935991 w 8942102"/>
              <a:gd name="connsiteY2" fmla="*/ 1373752 h 1432254"/>
              <a:gd name="connsiteX3" fmla="*/ 13909 w 8942102"/>
              <a:gd name="connsiteY3" fmla="*/ 304494 h 1432254"/>
              <a:gd name="connsiteX4" fmla="*/ 359268 w 8942102"/>
              <a:gd name="connsiteY4" fmla="*/ 0 h 1432254"/>
              <a:gd name="connsiteX0" fmla="*/ 8208790 w 8829408"/>
              <a:gd name="connsiteY0" fmla="*/ 779821 h 1432254"/>
              <a:gd name="connsiteX1" fmla="*/ 8136277 w 8829408"/>
              <a:gd name="connsiteY1" fmla="*/ 1391265 h 1432254"/>
              <a:gd name="connsiteX2" fmla="*/ 935991 w 8829408"/>
              <a:gd name="connsiteY2" fmla="*/ 1373752 h 1432254"/>
              <a:gd name="connsiteX3" fmla="*/ 13909 w 8829408"/>
              <a:gd name="connsiteY3" fmla="*/ 304494 h 1432254"/>
              <a:gd name="connsiteX4" fmla="*/ 359268 w 8829408"/>
              <a:gd name="connsiteY4" fmla="*/ 0 h 1432254"/>
              <a:gd name="connsiteX0" fmla="*/ 8208790 w 8829408"/>
              <a:gd name="connsiteY0" fmla="*/ 794590 h 1447023"/>
              <a:gd name="connsiteX1" fmla="*/ 8136277 w 8829408"/>
              <a:gd name="connsiteY1" fmla="*/ 1406034 h 1447023"/>
              <a:gd name="connsiteX2" fmla="*/ 935991 w 8829408"/>
              <a:gd name="connsiteY2" fmla="*/ 1388521 h 1447023"/>
              <a:gd name="connsiteX3" fmla="*/ 13909 w 8829408"/>
              <a:gd name="connsiteY3" fmla="*/ 319263 h 1447023"/>
              <a:gd name="connsiteX4" fmla="*/ 359268 w 8829408"/>
              <a:gd name="connsiteY4" fmla="*/ 14769 h 1447023"/>
              <a:gd name="connsiteX0" fmla="*/ 8007229 w 8627847"/>
              <a:gd name="connsiteY0" fmla="*/ 779821 h 1432254"/>
              <a:gd name="connsiteX1" fmla="*/ 7934716 w 8627847"/>
              <a:gd name="connsiteY1" fmla="*/ 1391265 h 1432254"/>
              <a:gd name="connsiteX2" fmla="*/ 734430 w 8627847"/>
              <a:gd name="connsiteY2" fmla="*/ 1373752 h 1432254"/>
              <a:gd name="connsiteX3" fmla="*/ 157707 w 8627847"/>
              <a:gd name="connsiteY3" fmla="*/ 0 h 1432254"/>
              <a:gd name="connsiteX0" fmla="*/ 8161275 w 8781893"/>
              <a:gd name="connsiteY0" fmla="*/ 779822 h 1432255"/>
              <a:gd name="connsiteX1" fmla="*/ 8088762 w 8781893"/>
              <a:gd name="connsiteY1" fmla="*/ 1391266 h 1432255"/>
              <a:gd name="connsiteX2" fmla="*/ 888476 w 8781893"/>
              <a:gd name="connsiteY2" fmla="*/ 1373753 h 1432255"/>
              <a:gd name="connsiteX3" fmla="*/ 311753 w 8781893"/>
              <a:gd name="connsiteY3" fmla="*/ 1 h 1432255"/>
              <a:gd name="connsiteX0" fmla="*/ 8211262 w 8831880"/>
              <a:gd name="connsiteY0" fmla="*/ 787769 h 1440202"/>
              <a:gd name="connsiteX1" fmla="*/ 8138749 w 8831880"/>
              <a:gd name="connsiteY1" fmla="*/ 1399213 h 1440202"/>
              <a:gd name="connsiteX2" fmla="*/ 938463 w 8831880"/>
              <a:gd name="connsiteY2" fmla="*/ 1381700 h 1440202"/>
              <a:gd name="connsiteX3" fmla="*/ 361740 w 8831880"/>
              <a:gd name="connsiteY3" fmla="*/ 7948 h 1440202"/>
              <a:gd name="connsiteX0" fmla="*/ 8193466 w 8814084"/>
              <a:gd name="connsiteY0" fmla="*/ 802872 h 1455305"/>
              <a:gd name="connsiteX1" fmla="*/ 8120953 w 8814084"/>
              <a:gd name="connsiteY1" fmla="*/ 1414316 h 1455305"/>
              <a:gd name="connsiteX2" fmla="*/ 920667 w 8814084"/>
              <a:gd name="connsiteY2" fmla="*/ 1396803 h 1455305"/>
              <a:gd name="connsiteX3" fmla="*/ 343944 w 8814084"/>
              <a:gd name="connsiteY3" fmla="*/ 23051 h 1455305"/>
              <a:gd name="connsiteX0" fmla="*/ 8196420 w 8817038"/>
              <a:gd name="connsiteY0" fmla="*/ 807172 h 1459605"/>
              <a:gd name="connsiteX1" fmla="*/ 8123907 w 8817038"/>
              <a:gd name="connsiteY1" fmla="*/ 1418616 h 1459605"/>
              <a:gd name="connsiteX2" fmla="*/ 923621 w 8817038"/>
              <a:gd name="connsiteY2" fmla="*/ 1401103 h 1459605"/>
              <a:gd name="connsiteX3" fmla="*/ 346898 w 8817038"/>
              <a:gd name="connsiteY3" fmla="*/ 27351 h 1459605"/>
              <a:gd name="connsiteX0" fmla="*/ 8193884 w 8814502"/>
              <a:gd name="connsiteY0" fmla="*/ 803932 h 1458858"/>
              <a:gd name="connsiteX1" fmla="*/ 8121371 w 8814502"/>
              <a:gd name="connsiteY1" fmla="*/ 1415376 h 1458858"/>
              <a:gd name="connsiteX2" fmla="*/ 921085 w 8814502"/>
              <a:gd name="connsiteY2" fmla="*/ 1397863 h 1458858"/>
              <a:gd name="connsiteX3" fmla="*/ 344362 w 8814502"/>
              <a:gd name="connsiteY3" fmla="*/ 24111 h 1458858"/>
              <a:gd name="connsiteX0" fmla="*/ 8243418 w 8864036"/>
              <a:gd name="connsiteY0" fmla="*/ 803932 h 1458858"/>
              <a:gd name="connsiteX1" fmla="*/ 8170905 w 8864036"/>
              <a:gd name="connsiteY1" fmla="*/ 1415376 h 1458858"/>
              <a:gd name="connsiteX2" fmla="*/ 970619 w 8864036"/>
              <a:gd name="connsiteY2" fmla="*/ 1397863 h 1458858"/>
              <a:gd name="connsiteX3" fmla="*/ 393896 w 8864036"/>
              <a:gd name="connsiteY3" fmla="*/ 24111 h 1458858"/>
              <a:gd name="connsiteX0" fmla="*/ 8243418 w 8775173"/>
              <a:gd name="connsiteY0" fmla="*/ 803932 h 1458858"/>
              <a:gd name="connsiteX1" fmla="*/ 8170905 w 8775173"/>
              <a:gd name="connsiteY1" fmla="*/ 1415376 h 1458858"/>
              <a:gd name="connsiteX2" fmla="*/ 970619 w 8775173"/>
              <a:gd name="connsiteY2" fmla="*/ 1397863 h 1458858"/>
              <a:gd name="connsiteX3" fmla="*/ 393896 w 8775173"/>
              <a:gd name="connsiteY3" fmla="*/ 24111 h 1458858"/>
              <a:gd name="connsiteX0" fmla="*/ 8166965 w 8394533"/>
              <a:gd name="connsiteY0" fmla="*/ 807299 h 1559026"/>
              <a:gd name="connsiteX1" fmla="*/ 7570884 w 8394533"/>
              <a:gd name="connsiteY1" fmla="*/ 1462988 h 1559026"/>
              <a:gd name="connsiteX2" fmla="*/ 894166 w 8394533"/>
              <a:gd name="connsiteY2" fmla="*/ 1401230 h 1559026"/>
              <a:gd name="connsiteX3" fmla="*/ 317443 w 8394533"/>
              <a:gd name="connsiteY3" fmla="*/ 27478 h 1559026"/>
              <a:gd name="connsiteX0" fmla="*/ 8166965 w 8374180"/>
              <a:gd name="connsiteY0" fmla="*/ 807299 h 1529426"/>
              <a:gd name="connsiteX1" fmla="*/ 7570884 w 8374180"/>
              <a:gd name="connsiteY1" fmla="*/ 1462988 h 1529426"/>
              <a:gd name="connsiteX2" fmla="*/ 894166 w 8374180"/>
              <a:gd name="connsiteY2" fmla="*/ 1401230 h 1529426"/>
              <a:gd name="connsiteX3" fmla="*/ 317443 w 8374180"/>
              <a:gd name="connsiteY3" fmla="*/ 27478 h 1529426"/>
              <a:gd name="connsiteX0" fmla="*/ 8169404 w 8376619"/>
              <a:gd name="connsiteY0" fmla="*/ 804031 h 1459720"/>
              <a:gd name="connsiteX1" fmla="*/ 7573323 w 8376619"/>
              <a:gd name="connsiteY1" fmla="*/ 1459720 h 1459720"/>
              <a:gd name="connsiteX2" fmla="*/ 896605 w 8376619"/>
              <a:gd name="connsiteY2" fmla="*/ 1397962 h 1459720"/>
              <a:gd name="connsiteX3" fmla="*/ 319882 w 8376619"/>
              <a:gd name="connsiteY3" fmla="*/ 24210 h 1459720"/>
              <a:gd name="connsiteX0" fmla="*/ 8292896 w 8500111"/>
              <a:gd name="connsiteY0" fmla="*/ 805377 h 1461066"/>
              <a:gd name="connsiteX1" fmla="*/ 7696815 w 8500111"/>
              <a:gd name="connsiteY1" fmla="*/ 1461066 h 1461066"/>
              <a:gd name="connsiteX2" fmla="*/ 1020097 w 8500111"/>
              <a:gd name="connsiteY2" fmla="*/ 1399308 h 1461066"/>
              <a:gd name="connsiteX3" fmla="*/ 443374 w 8500111"/>
              <a:gd name="connsiteY3" fmla="*/ 25556 h 1461066"/>
              <a:gd name="connsiteX0" fmla="*/ 8314896 w 8522111"/>
              <a:gd name="connsiteY0" fmla="*/ 788402 h 1444091"/>
              <a:gd name="connsiteX1" fmla="*/ 7718815 w 8522111"/>
              <a:gd name="connsiteY1" fmla="*/ 1444091 h 1444091"/>
              <a:gd name="connsiteX2" fmla="*/ 1042097 w 8522111"/>
              <a:gd name="connsiteY2" fmla="*/ 1382333 h 1444091"/>
              <a:gd name="connsiteX3" fmla="*/ 465374 w 8522111"/>
              <a:gd name="connsiteY3" fmla="*/ 8581 h 1444091"/>
              <a:gd name="connsiteX0" fmla="*/ 8327505 w 8534720"/>
              <a:gd name="connsiteY0" fmla="*/ 788402 h 1444091"/>
              <a:gd name="connsiteX1" fmla="*/ 7731424 w 8534720"/>
              <a:gd name="connsiteY1" fmla="*/ 1444091 h 1444091"/>
              <a:gd name="connsiteX2" fmla="*/ 1054706 w 8534720"/>
              <a:gd name="connsiteY2" fmla="*/ 1382333 h 1444091"/>
              <a:gd name="connsiteX3" fmla="*/ 477983 w 8534720"/>
              <a:gd name="connsiteY3" fmla="*/ 8581 h 1444091"/>
              <a:gd name="connsiteX0" fmla="*/ 8327505 w 8555073"/>
              <a:gd name="connsiteY0" fmla="*/ 788402 h 1479114"/>
              <a:gd name="connsiteX1" fmla="*/ 7731424 w 8555073"/>
              <a:gd name="connsiteY1" fmla="*/ 1444091 h 1479114"/>
              <a:gd name="connsiteX2" fmla="*/ 1054706 w 8555073"/>
              <a:gd name="connsiteY2" fmla="*/ 1382333 h 1479114"/>
              <a:gd name="connsiteX3" fmla="*/ 477983 w 8555073"/>
              <a:gd name="connsiteY3" fmla="*/ 8581 h 1479114"/>
              <a:gd name="connsiteX0" fmla="*/ 8380176 w 8607744"/>
              <a:gd name="connsiteY0" fmla="*/ 788246 h 1475633"/>
              <a:gd name="connsiteX1" fmla="*/ 7784095 w 8607744"/>
              <a:gd name="connsiteY1" fmla="*/ 1443935 h 1475633"/>
              <a:gd name="connsiteX2" fmla="*/ 1107377 w 8607744"/>
              <a:gd name="connsiteY2" fmla="*/ 1382177 h 1475633"/>
              <a:gd name="connsiteX3" fmla="*/ 530654 w 8607744"/>
              <a:gd name="connsiteY3" fmla="*/ 8425 h 1475633"/>
              <a:gd name="connsiteX0" fmla="*/ 8380176 w 8607744"/>
              <a:gd name="connsiteY0" fmla="*/ 788246 h 1475633"/>
              <a:gd name="connsiteX1" fmla="*/ 7784095 w 8607744"/>
              <a:gd name="connsiteY1" fmla="*/ 1443935 h 1475633"/>
              <a:gd name="connsiteX2" fmla="*/ 1107377 w 8607744"/>
              <a:gd name="connsiteY2" fmla="*/ 1382177 h 1475633"/>
              <a:gd name="connsiteX3" fmla="*/ 530654 w 8607744"/>
              <a:gd name="connsiteY3" fmla="*/ 8425 h 1475633"/>
              <a:gd name="connsiteX0" fmla="*/ 8377195 w 8604332"/>
              <a:gd name="connsiteY0" fmla="*/ 787947 h 1490419"/>
              <a:gd name="connsiteX1" fmla="*/ 7781114 w 8604332"/>
              <a:gd name="connsiteY1" fmla="*/ 1443636 h 1490419"/>
              <a:gd name="connsiteX2" fmla="*/ 1111770 w 8604332"/>
              <a:gd name="connsiteY2" fmla="*/ 1440872 h 1490419"/>
              <a:gd name="connsiteX3" fmla="*/ 527673 w 8604332"/>
              <a:gd name="connsiteY3" fmla="*/ 8126 h 1490419"/>
              <a:gd name="connsiteX0" fmla="*/ 7888882 w 8116019"/>
              <a:gd name="connsiteY0" fmla="*/ 437840 h 1201923"/>
              <a:gd name="connsiteX1" fmla="*/ 7292801 w 8116019"/>
              <a:gd name="connsiteY1" fmla="*/ 1093529 h 1201923"/>
              <a:gd name="connsiteX2" fmla="*/ 623457 w 8116019"/>
              <a:gd name="connsiteY2" fmla="*/ 1090765 h 1201923"/>
              <a:gd name="connsiteX3" fmla="*/ 806277 w 8116019"/>
              <a:gd name="connsiteY3" fmla="*/ 11980 h 1201923"/>
              <a:gd name="connsiteX0" fmla="*/ 6524656 w 7614652"/>
              <a:gd name="connsiteY0" fmla="*/ 614821 h 1192577"/>
              <a:gd name="connsiteX1" fmla="*/ 7292801 w 7614652"/>
              <a:gd name="connsiteY1" fmla="*/ 1093529 h 1192577"/>
              <a:gd name="connsiteX2" fmla="*/ 623457 w 7614652"/>
              <a:gd name="connsiteY2" fmla="*/ 1090765 h 1192577"/>
              <a:gd name="connsiteX3" fmla="*/ 806277 w 7614652"/>
              <a:gd name="connsiteY3" fmla="*/ 11980 h 1192577"/>
              <a:gd name="connsiteX0" fmla="*/ 6444965 w 6703417"/>
              <a:gd name="connsiteY0" fmla="*/ 614884 h 1210561"/>
              <a:gd name="connsiteX1" fmla="*/ 6084858 w 6703417"/>
              <a:gd name="connsiteY1" fmla="*/ 1130463 h 1210561"/>
              <a:gd name="connsiteX2" fmla="*/ 543766 w 6703417"/>
              <a:gd name="connsiteY2" fmla="*/ 1090828 h 1210561"/>
              <a:gd name="connsiteX3" fmla="*/ 726586 w 6703417"/>
              <a:gd name="connsiteY3" fmla="*/ 12043 h 1210561"/>
              <a:gd name="connsiteX0" fmla="*/ 6231209 w 6463369"/>
              <a:gd name="connsiteY0" fmla="*/ 615377 h 1186954"/>
              <a:gd name="connsiteX1" fmla="*/ 5871102 w 6463369"/>
              <a:gd name="connsiteY1" fmla="*/ 1130956 h 1186954"/>
              <a:gd name="connsiteX2" fmla="*/ 742965 w 6463369"/>
              <a:gd name="connsiteY2" fmla="*/ 1047075 h 1186954"/>
              <a:gd name="connsiteX3" fmla="*/ 512830 w 6463369"/>
              <a:gd name="connsiteY3" fmla="*/ 12536 h 1186954"/>
              <a:gd name="connsiteX0" fmla="*/ 3512775 w 5925270"/>
              <a:gd name="connsiteY0" fmla="*/ 99183 h 1223362"/>
              <a:gd name="connsiteX1" fmla="*/ 5871102 w 5925270"/>
              <a:gd name="connsiteY1" fmla="*/ 1130956 h 1223362"/>
              <a:gd name="connsiteX2" fmla="*/ 742965 w 5925270"/>
              <a:gd name="connsiteY2" fmla="*/ 1047075 h 1223362"/>
              <a:gd name="connsiteX3" fmla="*/ 512830 w 5925270"/>
              <a:gd name="connsiteY3" fmla="*/ 12536 h 1223362"/>
              <a:gd name="connsiteX0" fmla="*/ 3183613 w 5596108"/>
              <a:gd name="connsiteY0" fmla="*/ 140 h 1119136"/>
              <a:gd name="connsiteX1" fmla="*/ 5541940 w 5596108"/>
              <a:gd name="connsiteY1" fmla="*/ 1031913 h 1119136"/>
              <a:gd name="connsiteX2" fmla="*/ 413803 w 5596108"/>
              <a:gd name="connsiteY2" fmla="*/ 948032 h 1119136"/>
              <a:gd name="connsiteX3" fmla="*/ 833357 w 5596108"/>
              <a:gd name="connsiteY3" fmla="*/ 24108 h 1119136"/>
              <a:gd name="connsiteX0" fmla="*/ 2350255 w 4749203"/>
              <a:gd name="connsiteY0" fmla="*/ 120 h 1031907"/>
              <a:gd name="connsiteX1" fmla="*/ 4708582 w 4749203"/>
              <a:gd name="connsiteY1" fmla="*/ 1031893 h 1031907"/>
              <a:gd name="connsiteX2" fmla="*/ -1 w 4749203"/>
              <a:gd name="connsiteY2" fmla="*/ 24088 h 1031907"/>
              <a:gd name="connsiteX0" fmla="*/ 2350255 w 2369220"/>
              <a:gd name="connsiteY0" fmla="*/ 699 h 176064"/>
              <a:gd name="connsiteX1" fmla="*/ 930127 w 2369220"/>
              <a:gd name="connsiteY1" fmla="*/ 162320 h 176064"/>
              <a:gd name="connsiteX2" fmla="*/ -1 w 2369220"/>
              <a:gd name="connsiteY2" fmla="*/ 24667 h 176064"/>
              <a:gd name="connsiteX0" fmla="*/ 2350255 w 2350255"/>
              <a:gd name="connsiteY0" fmla="*/ 0 h 23968"/>
              <a:gd name="connsiteX1" fmla="*/ -1 w 2350255"/>
              <a:gd name="connsiteY1" fmla="*/ 23968 h 23968"/>
              <a:gd name="connsiteX0" fmla="*/ 2350255 w 2350255"/>
              <a:gd name="connsiteY0" fmla="*/ 0 h 80396"/>
              <a:gd name="connsiteX1" fmla="*/ -1 w 2350255"/>
              <a:gd name="connsiteY1" fmla="*/ 23968 h 80396"/>
              <a:gd name="connsiteX0" fmla="*/ 2350255 w 2350255"/>
              <a:gd name="connsiteY0" fmla="*/ 0 h 122601"/>
              <a:gd name="connsiteX1" fmla="*/ -1 w 2350255"/>
              <a:gd name="connsiteY1" fmla="*/ 23968 h 122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50255" h="122601">
                <a:moveTo>
                  <a:pt x="2350255" y="0"/>
                </a:moveTo>
                <a:cubicBezTo>
                  <a:pt x="1737803" y="170224"/>
                  <a:pt x="612445" y="148718"/>
                  <a:pt x="-1" y="23968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Freeform 88"/>
          <p:cNvSpPr/>
          <p:nvPr/>
        </p:nvSpPr>
        <p:spPr bwMode="auto">
          <a:xfrm rot="13315112" flipV="1">
            <a:off x="2590361" y="5402459"/>
            <a:ext cx="1615320" cy="761425"/>
          </a:xfrm>
          <a:custGeom>
            <a:avLst/>
            <a:gdLst>
              <a:gd name="connsiteX0" fmla="*/ 9005951 w 10024156"/>
              <a:gd name="connsiteY0" fmla="*/ 742950 h 1478512"/>
              <a:gd name="connsiteX1" fmla="*/ 9272651 w 10024156"/>
              <a:gd name="connsiteY1" fmla="*/ 1295400 h 1478512"/>
              <a:gd name="connsiteX2" fmla="*/ 604901 w 10024156"/>
              <a:gd name="connsiteY2" fmla="*/ 1381125 h 1478512"/>
              <a:gd name="connsiteX3" fmla="*/ 728726 w 10024156"/>
              <a:gd name="connsiteY3" fmla="*/ 0 h 1478512"/>
              <a:gd name="connsiteX0" fmla="*/ 8996860 w 10015065"/>
              <a:gd name="connsiteY0" fmla="*/ 838815 h 1581477"/>
              <a:gd name="connsiteX1" fmla="*/ 9263560 w 10015065"/>
              <a:gd name="connsiteY1" fmla="*/ 1391265 h 1581477"/>
              <a:gd name="connsiteX2" fmla="*/ 595810 w 10015065"/>
              <a:gd name="connsiteY2" fmla="*/ 1476990 h 1581477"/>
              <a:gd name="connsiteX3" fmla="*/ 749132 w 10015065"/>
              <a:gd name="connsiteY3" fmla="*/ 0 h 1581477"/>
              <a:gd name="connsiteX0" fmla="*/ 8653243 w 9636687"/>
              <a:gd name="connsiteY0" fmla="*/ 838815 h 1536893"/>
              <a:gd name="connsiteX1" fmla="*/ 8919943 w 9636687"/>
              <a:gd name="connsiteY1" fmla="*/ 1391265 h 1536893"/>
              <a:gd name="connsiteX2" fmla="*/ 731515 w 9636687"/>
              <a:gd name="connsiteY2" fmla="*/ 1417997 h 1536893"/>
              <a:gd name="connsiteX3" fmla="*/ 405515 w 9636687"/>
              <a:gd name="connsiteY3" fmla="*/ 0 h 1536893"/>
              <a:gd name="connsiteX0" fmla="*/ 8376646 w 9360090"/>
              <a:gd name="connsiteY0" fmla="*/ 838815 h 1448075"/>
              <a:gd name="connsiteX1" fmla="*/ 8643346 w 9360090"/>
              <a:gd name="connsiteY1" fmla="*/ 1391265 h 1448075"/>
              <a:gd name="connsiteX2" fmla="*/ 454918 w 9360090"/>
              <a:gd name="connsiteY2" fmla="*/ 1417997 h 1448075"/>
              <a:gd name="connsiteX3" fmla="*/ 128918 w 9360090"/>
              <a:gd name="connsiteY3" fmla="*/ 0 h 1448075"/>
              <a:gd name="connsiteX0" fmla="*/ 8376646 w 8933264"/>
              <a:gd name="connsiteY0" fmla="*/ 838815 h 1417997"/>
              <a:gd name="connsiteX1" fmla="*/ 8643346 w 8933264"/>
              <a:gd name="connsiteY1" fmla="*/ 1391265 h 1417997"/>
              <a:gd name="connsiteX2" fmla="*/ 454918 w 8933264"/>
              <a:gd name="connsiteY2" fmla="*/ 1417997 h 1417997"/>
              <a:gd name="connsiteX3" fmla="*/ 128918 w 8933264"/>
              <a:gd name="connsiteY3" fmla="*/ 0 h 1417997"/>
              <a:gd name="connsiteX0" fmla="*/ 8600101 w 8922985"/>
              <a:gd name="connsiteY0" fmla="*/ 838815 h 1516346"/>
              <a:gd name="connsiteX1" fmla="*/ 8129382 w 8922985"/>
              <a:gd name="connsiteY1" fmla="*/ 1391265 h 1516346"/>
              <a:gd name="connsiteX2" fmla="*/ 678373 w 8922985"/>
              <a:gd name="connsiteY2" fmla="*/ 1417997 h 1516346"/>
              <a:gd name="connsiteX3" fmla="*/ 352373 w 8922985"/>
              <a:gd name="connsiteY3" fmla="*/ 0 h 1516346"/>
              <a:gd name="connsiteX0" fmla="*/ 8600101 w 8959813"/>
              <a:gd name="connsiteY0" fmla="*/ 838815 h 1514684"/>
              <a:gd name="connsiteX1" fmla="*/ 8129382 w 8959813"/>
              <a:gd name="connsiteY1" fmla="*/ 1391265 h 1514684"/>
              <a:gd name="connsiteX2" fmla="*/ 678373 w 8959813"/>
              <a:gd name="connsiteY2" fmla="*/ 1417997 h 1514684"/>
              <a:gd name="connsiteX3" fmla="*/ 352373 w 8959813"/>
              <a:gd name="connsiteY3" fmla="*/ 0 h 1514684"/>
              <a:gd name="connsiteX0" fmla="*/ 8581054 w 8940766"/>
              <a:gd name="connsiteY0" fmla="*/ 838815 h 1417997"/>
              <a:gd name="connsiteX1" fmla="*/ 8110335 w 8940766"/>
              <a:gd name="connsiteY1" fmla="*/ 1391265 h 1417997"/>
              <a:gd name="connsiteX2" fmla="*/ 659326 w 8940766"/>
              <a:gd name="connsiteY2" fmla="*/ 1417997 h 1417997"/>
              <a:gd name="connsiteX3" fmla="*/ 333326 w 8940766"/>
              <a:gd name="connsiteY3" fmla="*/ 0 h 1417997"/>
              <a:gd name="connsiteX0" fmla="*/ 8644891 w 9004603"/>
              <a:gd name="connsiteY0" fmla="*/ 838815 h 1494943"/>
              <a:gd name="connsiteX1" fmla="*/ 8174172 w 9004603"/>
              <a:gd name="connsiteY1" fmla="*/ 1391265 h 1494943"/>
              <a:gd name="connsiteX2" fmla="*/ 723163 w 9004603"/>
              <a:gd name="connsiteY2" fmla="*/ 1417997 h 1494943"/>
              <a:gd name="connsiteX3" fmla="*/ 250907 w 9004603"/>
              <a:gd name="connsiteY3" fmla="*/ 289746 h 1494943"/>
              <a:gd name="connsiteX4" fmla="*/ 397163 w 9004603"/>
              <a:gd name="connsiteY4" fmla="*/ 0 h 1494943"/>
              <a:gd name="connsiteX0" fmla="*/ 8705549 w 9065261"/>
              <a:gd name="connsiteY0" fmla="*/ 838815 h 1494943"/>
              <a:gd name="connsiteX1" fmla="*/ 8234830 w 9065261"/>
              <a:gd name="connsiteY1" fmla="*/ 1391265 h 1494943"/>
              <a:gd name="connsiteX2" fmla="*/ 783821 w 9065261"/>
              <a:gd name="connsiteY2" fmla="*/ 1417997 h 1494943"/>
              <a:gd name="connsiteX3" fmla="*/ 311565 w 9065261"/>
              <a:gd name="connsiteY3" fmla="*/ 289746 h 1494943"/>
              <a:gd name="connsiteX4" fmla="*/ 457821 w 9065261"/>
              <a:gd name="connsiteY4" fmla="*/ 0 h 1494943"/>
              <a:gd name="connsiteX0" fmla="*/ 8705549 w 9065261"/>
              <a:gd name="connsiteY0" fmla="*/ 838815 h 1494943"/>
              <a:gd name="connsiteX1" fmla="*/ 8234830 w 9065261"/>
              <a:gd name="connsiteY1" fmla="*/ 1391265 h 1494943"/>
              <a:gd name="connsiteX2" fmla="*/ 783821 w 9065261"/>
              <a:gd name="connsiteY2" fmla="*/ 1417997 h 1494943"/>
              <a:gd name="connsiteX3" fmla="*/ 311565 w 9065261"/>
              <a:gd name="connsiteY3" fmla="*/ 289746 h 1494943"/>
              <a:gd name="connsiteX4" fmla="*/ 457821 w 9065261"/>
              <a:gd name="connsiteY4" fmla="*/ 0 h 1494943"/>
              <a:gd name="connsiteX0" fmla="*/ 8695492 w 9055204"/>
              <a:gd name="connsiteY0" fmla="*/ 838815 h 1494943"/>
              <a:gd name="connsiteX1" fmla="*/ 8224773 w 9055204"/>
              <a:gd name="connsiteY1" fmla="*/ 1391265 h 1494943"/>
              <a:gd name="connsiteX2" fmla="*/ 773764 w 9055204"/>
              <a:gd name="connsiteY2" fmla="*/ 1417997 h 1494943"/>
              <a:gd name="connsiteX3" fmla="*/ 301508 w 9055204"/>
              <a:gd name="connsiteY3" fmla="*/ 289746 h 1494943"/>
              <a:gd name="connsiteX4" fmla="*/ 447764 w 9055204"/>
              <a:gd name="connsiteY4" fmla="*/ 0 h 1494943"/>
              <a:gd name="connsiteX0" fmla="*/ 8706664 w 9066376"/>
              <a:gd name="connsiteY0" fmla="*/ 875902 h 1550004"/>
              <a:gd name="connsiteX1" fmla="*/ 8235945 w 9066376"/>
              <a:gd name="connsiteY1" fmla="*/ 1428352 h 1550004"/>
              <a:gd name="connsiteX2" fmla="*/ 784936 w 9066376"/>
              <a:gd name="connsiteY2" fmla="*/ 1455084 h 1550004"/>
              <a:gd name="connsiteX3" fmla="*/ 290557 w 9066376"/>
              <a:gd name="connsiteY3" fmla="*/ 83484 h 1550004"/>
              <a:gd name="connsiteX4" fmla="*/ 458936 w 9066376"/>
              <a:gd name="connsiteY4" fmla="*/ 37087 h 1550004"/>
              <a:gd name="connsiteX0" fmla="*/ 8689102 w 9048814"/>
              <a:gd name="connsiteY0" fmla="*/ 838815 h 1512917"/>
              <a:gd name="connsiteX1" fmla="*/ 8218383 w 9048814"/>
              <a:gd name="connsiteY1" fmla="*/ 1391265 h 1512917"/>
              <a:gd name="connsiteX2" fmla="*/ 767374 w 9048814"/>
              <a:gd name="connsiteY2" fmla="*/ 1417997 h 1512917"/>
              <a:gd name="connsiteX3" fmla="*/ 272995 w 9048814"/>
              <a:gd name="connsiteY3" fmla="*/ 46397 h 1512917"/>
              <a:gd name="connsiteX4" fmla="*/ 441374 w 9048814"/>
              <a:gd name="connsiteY4" fmla="*/ 0 h 1512917"/>
              <a:gd name="connsiteX0" fmla="*/ 8734635 w 9094347"/>
              <a:gd name="connsiteY0" fmla="*/ 838815 h 1504200"/>
              <a:gd name="connsiteX1" fmla="*/ 8263916 w 9094347"/>
              <a:gd name="connsiteY1" fmla="*/ 1391265 h 1504200"/>
              <a:gd name="connsiteX2" fmla="*/ 812907 w 9094347"/>
              <a:gd name="connsiteY2" fmla="*/ 1417997 h 1504200"/>
              <a:gd name="connsiteX3" fmla="*/ 230038 w 9094347"/>
              <a:gd name="connsiteY3" fmla="*/ 164384 h 1504200"/>
              <a:gd name="connsiteX4" fmla="*/ 486907 w 9094347"/>
              <a:gd name="connsiteY4" fmla="*/ 0 h 1504200"/>
              <a:gd name="connsiteX0" fmla="*/ 8558256 w 9125891"/>
              <a:gd name="connsiteY0" fmla="*/ 838815 h 1494590"/>
              <a:gd name="connsiteX1" fmla="*/ 8087537 w 9125891"/>
              <a:gd name="connsiteY1" fmla="*/ 1391265 h 1494590"/>
              <a:gd name="connsiteX2" fmla="*/ 887251 w 9125891"/>
              <a:gd name="connsiteY2" fmla="*/ 1373752 h 1494590"/>
              <a:gd name="connsiteX3" fmla="*/ 53659 w 9125891"/>
              <a:gd name="connsiteY3" fmla="*/ 164384 h 1494590"/>
              <a:gd name="connsiteX4" fmla="*/ 310528 w 9125891"/>
              <a:gd name="connsiteY4" fmla="*/ 0 h 1494590"/>
              <a:gd name="connsiteX0" fmla="*/ 8530075 w 9097710"/>
              <a:gd name="connsiteY0" fmla="*/ 838815 h 1423934"/>
              <a:gd name="connsiteX1" fmla="*/ 8059356 w 9097710"/>
              <a:gd name="connsiteY1" fmla="*/ 1391265 h 1423934"/>
              <a:gd name="connsiteX2" fmla="*/ 859070 w 9097710"/>
              <a:gd name="connsiteY2" fmla="*/ 1373752 h 1423934"/>
              <a:gd name="connsiteX3" fmla="*/ 25478 w 9097710"/>
              <a:gd name="connsiteY3" fmla="*/ 164384 h 1423934"/>
              <a:gd name="connsiteX4" fmla="*/ 282347 w 9097710"/>
              <a:gd name="connsiteY4" fmla="*/ 0 h 1423934"/>
              <a:gd name="connsiteX0" fmla="*/ 8530075 w 9097710"/>
              <a:gd name="connsiteY0" fmla="*/ 838815 h 1391265"/>
              <a:gd name="connsiteX1" fmla="*/ 8059356 w 9097710"/>
              <a:gd name="connsiteY1" fmla="*/ 1391265 h 1391265"/>
              <a:gd name="connsiteX2" fmla="*/ 859070 w 9097710"/>
              <a:gd name="connsiteY2" fmla="*/ 1373752 h 1391265"/>
              <a:gd name="connsiteX3" fmla="*/ 25478 w 9097710"/>
              <a:gd name="connsiteY3" fmla="*/ 164384 h 1391265"/>
              <a:gd name="connsiteX4" fmla="*/ 282347 w 9097710"/>
              <a:gd name="connsiteY4" fmla="*/ 0 h 1391265"/>
              <a:gd name="connsiteX0" fmla="*/ 8616872 w 9184507"/>
              <a:gd name="connsiteY0" fmla="*/ 838815 h 1457645"/>
              <a:gd name="connsiteX1" fmla="*/ 8146153 w 9184507"/>
              <a:gd name="connsiteY1" fmla="*/ 1391265 h 1457645"/>
              <a:gd name="connsiteX2" fmla="*/ 945867 w 9184507"/>
              <a:gd name="connsiteY2" fmla="*/ 1373752 h 1457645"/>
              <a:gd name="connsiteX3" fmla="*/ 23785 w 9184507"/>
              <a:gd name="connsiteY3" fmla="*/ 304494 h 1457645"/>
              <a:gd name="connsiteX4" fmla="*/ 369144 w 9184507"/>
              <a:gd name="connsiteY4" fmla="*/ 0 h 1457645"/>
              <a:gd name="connsiteX0" fmla="*/ 8648799 w 9216434"/>
              <a:gd name="connsiteY0" fmla="*/ 838815 h 1457645"/>
              <a:gd name="connsiteX1" fmla="*/ 8178080 w 9216434"/>
              <a:gd name="connsiteY1" fmla="*/ 1391265 h 1457645"/>
              <a:gd name="connsiteX2" fmla="*/ 977794 w 9216434"/>
              <a:gd name="connsiteY2" fmla="*/ 1373752 h 1457645"/>
              <a:gd name="connsiteX3" fmla="*/ 55712 w 9216434"/>
              <a:gd name="connsiteY3" fmla="*/ 304494 h 1457645"/>
              <a:gd name="connsiteX4" fmla="*/ 401071 w 9216434"/>
              <a:gd name="connsiteY4" fmla="*/ 0 h 1457645"/>
              <a:gd name="connsiteX0" fmla="*/ 8652005 w 9219640"/>
              <a:gd name="connsiteY0" fmla="*/ 838815 h 1457645"/>
              <a:gd name="connsiteX1" fmla="*/ 8181286 w 9219640"/>
              <a:gd name="connsiteY1" fmla="*/ 1391265 h 1457645"/>
              <a:gd name="connsiteX2" fmla="*/ 981000 w 9219640"/>
              <a:gd name="connsiteY2" fmla="*/ 1373752 h 1457645"/>
              <a:gd name="connsiteX3" fmla="*/ 58918 w 9219640"/>
              <a:gd name="connsiteY3" fmla="*/ 304494 h 1457645"/>
              <a:gd name="connsiteX4" fmla="*/ 404277 w 9219640"/>
              <a:gd name="connsiteY4" fmla="*/ 0 h 1457645"/>
              <a:gd name="connsiteX0" fmla="*/ 8593575 w 9161210"/>
              <a:gd name="connsiteY0" fmla="*/ 838815 h 1391265"/>
              <a:gd name="connsiteX1" fmla="*/ 8122856 w 9161210"/>
              <a:gd name="connsiteY1" fmla="*/ 1391265 h 1391265"/>
              <a:gd name="connsiteX2" fmla="*/ 922570 w 9161210"/>
              <a:gd name="connsiteY2" fmla="*/ 1373752 h 1391265"/>
              <a:gd name="connsiteX3" fmla="*/ 488 w 9161210"/>
              <a:gd name="connsiteY3" fmla="*/ 304494 h 1391265"/>
              <a:gd name="connsiteX4" fmla="*/ 345847 w 9161210"/>
              <a:gd name="connsiteY4" fmla="*/ 0 h 1391265"/>
              <a:gd name="connsiteX0" fmla="*/ 8593575 w 8945056"/>
              <a:gd name="connsiteY0" fmla="*/ 838815 h 1391265"/>
              <a:gd name="connsiteX1" fmla="*/ 8122856 w 8945056"/>
              <a:gd name="connsiteY1" fmla="*/ 1391265 h 1391265"/>
              <a:gd name="connsiteX2" fmla="*/ 922570 w 8945056"/>
              <a:gd name="connsiteY2" fmla="*/ 1373752 h 1391265"/>
              <a:gd name="connsiteX3" fmla="*/ 488 w 8945056"/>
              <a:gd name="connsiteY3" fmla="*/ 304494 h 1391265"/>
              <a:gd name="connsiteX4" fmla="*/ 345847 w 8945056"/>
              <a:gd name="connsiteY4" fmla="*/ 0 h 1391265"/>
              <a:gd name="connsiteX0" fmla="*/ 8606995 w 8958476"/>
              <a:gd name="connsiteY0" fmla="*/ 838815 h 1391265"/>
              <a:gd name="connsiteX1" fmla="*/ 8136276 w 8958476"/>
              <a:gd name="connsiteY1" fmla="*/ 1391265 h 1391265"/>
              <a:gd name="connsiteX2" fmla="*/ 935990 w 8958476"/>
              <a:gd name="connsiteY2" fmla="*/ 1373752 h 1391265"/>
              <a:gd name="connsiteX3" fmla="*/ 13908 w 8958476"/>
              <a:gd name="connsiteY3" fmla="*/ 304494 h 1391265"/>
              <a:gd name="connsiteX4" fmla="*/ 359267 w 8958476"/>
              <a:gd name="connsiteY4" fmla="*/ 0 h 1391265"/>
              <a:gd name="connsiteX0" fmla="*/ 8616706 w 8968187"/>
              <a:gd name="connsiteY0" fmla="*/ 838815 h 1391265"/>
              <a:gd name="connsiteX1" fmla="*/ 8145987 w 8968187"/>
              <a:gd name="connsiteY1" fmla="*/ 1391265 h 1391265"/>
              <a:gd name="connsiteX2" fmla="*/ 945701 w 8968187"/>
              <a:gd name="connsiteY2" fmla="*/ 1373752 h 1391265"/>
              <a:gd name="connsiteX3" fmla="*/ 23619 w 8968187"/>
              <a:gd name="connsiteY3" fmla="*/ 304494 h 1391265"/>
              <a:gd name="connsiteX4" fmla="*/ 368978 w 8968187"/>
              <a:gd name="connsiteY4" fmla="*/ 0 h 1391265"/>
              <a:gd name="connsiteX0" fmla="*/ 8606996 w 8958477"/>
              <a:gd name="connsiteY0" fmla="*/ 838815 h 1391265"/>
              <a:gd name="connsiteX1" fmla="*/ 8136277 w 8958477"/>
              <a:gd name="connsiteY1" fmla="*/ 1391265 h 1391265"/>
              <a:gd name="connsiteX2" fmla="*/ 935991 w 8958477"/>
              <a:gd name="connsiteY2" fmla="*/ 1373752 h 1391265"/>
              <a:gd name="connsiteX3" fmla="*/ 13909 w 8958477"/>
              <a:gd name="connsiteY3" fmla="*/ 304494 h 1391265"/>
              <a:gd name="connsiteX4" fmla="*/ 359268 w 8958477"/>
              <a:gd name="connsiteY4" fmla="*/ 0 h 1391265"/>
              <a:gd name="connsiteX0" fmla="*/ 8208790 w 8942102"/>
              <a:gd name="connsiteY0" fmla="*/ 779821 h 1432254"/>
              <a:gd name="connsiteX1" fmla="*/ 8136277 w 8942102"/>
              <a:gd name="connsiteY1" fmla="*/ 1391265 h 1432254"/>
              <a:gd name="connsiteX2" fmla="*/ 935991 w 8942102"/>
              <a:gd name="connsiteY2" fmla="*/ 1373752 h 1432254"/>
              <a:gd name="connsiteX3" fmla="*/ 13909 w 8942102"/>
              <a:gd name="connsiteY3" fmla="*/ 304494 h 1432254"/>
              <a:gd name="connsiteX4" fmla="*/ 359268 w 8942102"/>
              <a:gd name="connsiteY4" fmla="*/ 0 h 1432254"/>
              <a:gd name="connsiteX0" fmla="*/ 8208790 w 8829408"/>
              <a:gd name="connsiteY0" fmla="*/ 779821 h 1432254"/>
              <a:gd name="connsiteX1" fmla="*/ 8136277 w 8829408"/>
              <a:gd name="connsiteY1" fmla="*/ 1391265 h 1432254"/>
              <a:gd name="connsiteX2" fmla="*/ 935991 w 8829408"/>
              <a:gd name="connsiteY2" fmla="*/ 1373752 h 1432254"/>
              <a:gd name="connsiteX3" fmla="*/ 13909 w 8829408"/>
              <a:gd name="connsiteY3" fmla="*/ 304494 h 1432254"/>
              <a:gd name="connsiteX4" fmla="*/ 359268 w 8829408"/>
              <a:gd name="connsiteY4" fmla="*/ 0 h 1432254"/>
              <a:gd name="connsiteX0" fmla="*/ 8208790 w 8829408"/>
              <a:gd name="connsiteY0" fmla="*/ 794590 h 1447023"/>
              <a:gd name="connsiteX1" fmla="*/ 8136277 w 8829408"/>
              <a:gd name="connsiteY1" fmla="*/ 1406034 h 1447023"/>
              <a:gd name="connsiteX2" fmla="*/ 935991 w 8829408"/>
              <a:gd name="connsiteY2" fmla="*/ 1388521 h 1447023"/>
              <a:gd name="connsiteX3" fmla="*/ 13909 w 8829408"/>
              <a:gd name="connsiteY3" fmla="*/ 319263 h 1447023"/>
              <a:gd name="connsiteX4" fmla="*/ 359268 w 8829408"/>
              <a:gd name="connsiteY4" fmla="*/ 14769 h 1447023"/>
              <a:gd name="connsiteX0" fmla="*/ 8007229 w 8627847"/>
              <a:gd name="connsiteY0" fmla="*/ 779821 h 1432254"/>
              <a:gd name="connsiteX1" fmla="*/ 7934716 w 8627847"/>
              <a:gd name="connsiteY1" fmla="*/ 1391265 h 1432254"/>
              <a:gd name="connsiteX2" fmla="*/ 734430 w 8627847"/>
              <a:gd name="connsiteY2" fmla="*/ 1373752 h 1432254"/>
              <a:gd name="connsiteX3" fmla="*/ 157707 w 8627847"/>
              <a:gd name="connsiteY3" fmla="*/ 0 h 1432254"/>
              <a:gd name="connsiteX0" fmla="*/ 8161275 w 8781893"/>
              <a:gd name="connsiteY0" fmla="*/ 779822 h 1432255"/>
              <a:gd name="connsiteX1" fmla="*/ 8088762 w 8781893"/>
              <a:gd name="connsiteY1" fmla="*/ 1391266 h 1432255"/>
              <a:gd name="connsiteX2" fmla="*/ 888476 w 8781893"/>
              <a:gd name="connsiteY2" fmla="*/ 1373753 h 1432255"/>
              <a:gd name="connsiteX3" fmla="*/ 311753 w 8781893"/>
              <a:gd name="connsiteY3" fmla="*/ 1 h 1432255"/>
              <a:gd name="connsiteX0" fmla="*/ 8211262 w 8831880"/>
              <a:gd name="connsiteY0" fmla="*/ 787769 h 1440202"/>
              <a:gd name="connsiteX1" fmla="*/ 8138749 w 8831880"/>
              <a:gd name="connsiteY1" fmla="*/ 1399213 h 1440202"/>
              <a:gd name="connsiteX2" fmla="*/ 938463 w 8831880"/>
              <a:gd name="connsiteY2" fmla="*/ 1381700 h 1440202"/>
              <a:gd name="connsiteX3" fmla="*/ 361740 w 8831880"/>
              <a:gd name="connsiteY3" fmla="*/ 7948 h 1440202"/>
              <a:gd name="connsiteX0" fmla="*/ 8193466 w 8814084"/>
              <a:gd name="connsiteY0" fmla="*/ 802872 h 1455305"/>
              <a:gd name="connsiteX1" fmla="*/ 8120953 w 8814084"/>
              <a:gd name="connsiteY1" fmla="*/ 1414316 h 1455305"/>
              <a:gd name="connsiteX2" fmla="*/ 920667 w 8814084"/>
              <a:gd name="connsiteY2" fmla="*/ 1396803 h 1455305"/>
              <a:gd name="connsiteX3" fmla="*/ 343944 w 8814084"/>
              <a:gd name="connsiteY3" fmla="*/ 23051 h 1455305"/>
              <a:gd name="connsiteX0" fmla="*/ 8196420 w 8817038"/>
              <a:gd name="connsiteY0" fmla="*/ 807172 h 1459605"/>
              <a:gd name="connsiteX1" fmla="*/ 8123907 w 8817038"/>
              <a:gd name="connsiteY1" fmla="*/ 1418616 h 1459605"/>
              <a:gd name="connsiteX2" fmla="*/ 923621 w 8817038"/>
              <a:gd name="connsiteY2" fmla="*/ 1401103 h 1459605"/>
              <a:gd name="connsiteX3" fmla="*/ 346898 w 8817038"/>
              <a:gd name="connsiteY3" fmla="*/ 27351 h 1459605"/>
              <a:gd name="connsiteX0" fmla="*/ 8193884 w 8814502"/>
              <a:gd name="connsiteY0" fmla="*/ 803932 h 1458858"/>
              <a:gd name="connsiteX1" fmla="*/ 8121371 w 8814502"/>
              <a:gd name="connsiteY1" fmla="*/ 1415376 h 1458858"/>
              <a:gd name="connsiteX2" fmla="*/ 921085 w 8814502"/>
              <a:gd name="connsiteY2" fmla="*/ 1397863 h 1458858"/>
              <a:gd name="connsiteX3" fmla="*/ 344362 w 8814502"/>
              <a:gd name="connsiteY3" fmla="*/ 24111 h 1458858"/>
              <a:gd name="connsiteX0" fmla="*/ 8243418 w 8864036"/>
              <a:gd name="connsiteY0" fmla="*/ 803932 h 1458858"/>
              <a:gd name="connsiteX1" fmla="*/ 8170905 w 8864036"/>
              <a:gd name="connsiteY1" fmla="*/ 1415376 h 1458858"/>
              <a:gd name="connsiteX2" fmla="*/ 970619 w 8864036"/>
              <a:gd name="connsiteY2" fmla="*/ 1397863 h 1458858"/>
              <a:gd name="connsiteX3" fmla="*/ 393896 w 8864036"/>
              <a:gd name="connsiteY3" fmla="*/ 24111 h 1458858"/>
              <a:gd name="connsiteX0" fmla="*/ 8243418 w 8775173"/>
              <a:gd name="connsiteY0" fmla="*/ 803932 h 1458858"/>
              <a:gd name="connsiteX1" fmla="*/ 8170905 w 8775173"/>
              <a:gd name="connsiteY1" fmla="*/ 1415376 h 1458858"/>
              <a:gd name="connsiteX2" fmla="*/ 970619 w 8775173"/>
              <a:gd name="connsiteY2" fmla="*/ 1397863 h 1458858"/>
              <a:gd name="connsiteX3" fmla="*/ 393896 w 8775173"/>
              <a:gd name="connsiteY3" fmla="*/ 24111 h 1458858"/>
              <a:gd name="connsiteX0" fmla="*/ 8166965 w 8394533"/>
              <a:gd name="connsiteY0" fmla="*/ 807299 h 1559026"/>
              <a:gd name="connsiteX1" fmla="*/ 7570884 w 8394533"/>
              <a:gd name="connsiteY1" fmla="*/ 1462988 h 1559026"/>
              <a:gd name="connsiteX2" fmla="*/ 894166 w 8394533"/>
              <a:gd name="connsiteY2" fmla="*/ 1401230 h 1559026"/>
              <a:gd name="connsiteX3" fmla="*/ 317443 w 8394533"/>
              <a:gd name="connsiteY3" fmla="*/ 27478 h 1559026"/>
              <a:gd name="connsiteX0" fmla="*/ 8166965 w 8374180"/>
              <a:gd name="connsiteY0" fmla="*/ 807299 h 1529426"/>
              <a:gd name="connsiteX1" fmla="*/ 7570884 w 8374180"/>
              <a:gd name="connsiteY1" fmla="*/ 1462988 h 1529426"/>
              <a:gd name="connsiteX2" fmla="*/ 894166 w 8374180"/>
              <a:gd name="connsiteY2" fmla="*/ 1401230 h 1529426"/>
              <a:gd name="connsiteX3" fmla="*/ 317443 w 8374180"/>
              <a:gd name="connsiteY3" fmla="*/ 27478 h 1529426"/>
              <a:gd name="connsiteX0" fmla="*/ 8169404 w 8376619"/>
              <a:gd name="connsiteY0" fmla="*/ 804031 h 1459720"/>
              <a:gd name="connsiteX1" fmla="*/ 7573323 w 8376619"/>
              <a:gd name="connsiteY1" fmla="*/ 1459720 h 1459720"/>
              <a:gd name="connsiteX2" fmla="*/ 896605 w 8376619"/>
              <a:gd name="connsiteY2" fmla="*/ 1397962 h 1459720"/>
              <a:gd name="connsiteX3" fmla="*/ 319882 w 8376619"/>
              <a:gd name="connsiteY3" fmla="*/ 24210 h 1459720"/>
              <a:gd name="connsiteX0" fmla="*/ 8292896 w 8500111"/>
              <a:gd name="connsiteY0" fmla="*/ 805377 h 1461066"/>
              <a:gd name="connsiteX1" fmla="*/ 7696815 w 8500111"/>
              <a:gd name="connsiteY1" fmla="*/ 1461066 h 1461066"/>
              <a:gd name="connsiteX2" fmla="*/ 1020097 w 8500111"/>
              <a:gd name="connsiteY2" fmla="*/ 1399308 h 1461066"/>
              <a:gd name="connsiteX3" fmla="*/ 443374 w 8500111"/>
              <a:gd name="connsiteY3" fmla="*/ 25556 h 1461066"/>
              <a:gd name="connsiteX0" fmla="*/ 8314896 w 8522111"/>
              <a:gd name="connsiteY0" fmla="*/ 788402 h 1444091"/>
              <a:gd name="connsiteX1" fmla="*/ 7718815 w 8522111"/>
              <a:gd name="connsiteY1" fmla="*/ 1444091 h 1444091"/>
              <a:gd name="connsiteX2" fmla="*/ 1042097 w 8522111"/>
              <a:gd name="connsiteY2" fmla="*/ 1382333 h 1444091"/>
              <a:gd name="connsiteX3" fmla="*/ 465374 w 8522111"/>
              <a:gd name="connsiteY3" fmla="*/ 8581 h 1444091"/>
              <a:gd name="connsiteX0" fmla="*/ 8327505 w 8534720"/>
              <a:gd name="connsiteY0" fmla="*/ 788402 h 1444091"/>
              <a:gd name="connsiteX1" fmla="*/ 7731424 w 8534720"/>
              <a:gd name="connsiteY1" fmla="*/ 1444091 h 1444091"/>
              <a:gd name="connsiteX2" fmla="*/ 1054706 w 8534720"/>
              <a:gd name="connsiteY2" fmla="*/ 1382333 h 1444091"/>
              <a:gd name="connsiteX3" fmla="*/ 477983 w 8534720"/>
              <a:gd name="connsiteY3" fmla="*/ 8581 h 1444091"/>
              <a:gd name="connsiteX0" fmla="*/ 8327505 w 8555073"/>
              <a:gd name="connsiteY0" fmla="*/ 788402 h 1479114"/>
              <a:gd name="connsiteX1" fmla="*/ 7731424 w 8555073"/>
              <a:gd name="connsiteY1" fmla="*/ 1444091 h 1479114"/>
              <a:gd name="connsiteX2" fmla="*/ 1054706 w 8555073"/>
              <a:gd name="connsiteY2" fmla="*/ 1382333 h 1479114"/>
              <a:gd name="connsiteX3" fmla="*/ 477983 w 8555073"/>
              <a:gd name="connsiteY3" fmla="*/ 8581 h 1479114"/>
              <a:gd name="connsiteX0" fmla="*/ 8380176 w 8607744"/>
              <a:gd name="connsiteY0" fmla="*/ 788246 h 1475633"/>
              <a:gd name="connsiteX1" fmla="*/ 7784095 w 8607744"/>
              <a:gd name="connsiteY1" fmla="*/ 1443935 h 1475633"/>
              <a:gd name="connsiteX2" fmla="*/ 1107377 w 8607744"/>
              <a:gd name="connsiteY2" fmla="*/ 1382177 h 1475633"/>
              <a:gd name="connsiteX3" fmla="*/ 530654 w 8607744"/>
              <a:gd name="connsiteY3" fmla="*/ 8425 h 1475633"/>
              <a:gd name="connsiteX0" fmla="*/ 8380176 w 8607744"/>
              <a:gd name="connsiteY0" fmla="*/ 788246 h 1475633"/>
              <a:gd name="connsiteX1" fmla="*/ 7784095 w 8607744"/>
              <a:gd name="connsiteY1" fmla="*/ 1443935 h 1475633"/>
              <a:gd name="connsiteX2" fmla="*/ 1107377 w 8607744"/>
              <a:gd name="connsiteY2" fmla="*/ 1382177 h 1475633"/>
              <a:gd name="connsiteX3" fmla="*/ 530654 w 8607744"/>
              <a:gd name="connsiteY3" fmla="*/ 8425 h 1475633"/>
              <a:gd name="connsiteX0" fmla="*/ 8377195 w 8604332"/>
              <a:gd name="connsiteY0" fmla="*/ 787947 h 1490419"/>
              <a:gd name="connsiteX1" fmla="*/ 7781114 w 8604332"/>
              <a:gd name="connsiteY1" fmla="*/ 1443636 h 1490419"/>
              <a:gd name="connsiteX2" fmla="*/ 1111770 w 8604332"/>
              <a:gd name="connsiteY2" fmla="*/ 1440872 h 1490419"/>
              <a:gd name="connsiteX3" fmla="*/ 527673 w 8604332"/>
              <a:gd name="connsiteY3" fmla="*/ 8126 h 1490419"/>
              <a:gd name="connsiteX0" fmla="*/ 7888882 w 8116019"/>
              <a:gd name="connsiteY0" fmla="*/ 437840 h 1201923"/>
              <a:gd name="connsiteX1" fmla="*/ 7292801 w 8116019"/>
              <a:gd name="connsiteY1" fmla="*/ 1093529 h 1201923"/>
              <a:gd name="connsiteX2" fmla="*/ 623457 w 8116019"/>
              <a:gd name="connsiteY2" fmla="*/ 1090765 h 1201923"/>
              <a:gd name="connsiteX3" fmla="*/ 806277 w 8116019"/>
              <a:gd name="connsiteY3" fmla="*/ 11980 h 1201923"/>
              <a:gd name="connsiteX0" fmla="*/ 6524656 w 7614652"/>
              <a:gd name="connsiteY0" fmla="*/ 614821 h 1192577"/>
              <a:gd name="connsiteX1" fmla="*/ 7292801 w 7614652"/>
              <a:gd name="connsiteY1" fmla="*/ 1093529 h 1192577"/>
              <a:gd name="connsiteX2" fmla="*/ 623457 w 7614652"/>
              <a:gd name="connsiteY2" fmla="*/ 1090765 h 1192577"/>
              <a:gd name="connsiteX3" fmla="*/ 806277 w 7614652"/>
              <a:gd name="connsiteY3" fmla="*/ 11980 h 1192577"/>
              <a:gd name="connsiteX0" fmla="*/ 6444965 w 6703417"/>
              <a:gd name="connsiteY0" fmla="*/ 614884 h 1210561"/>
              <a:gd name="connsiteX1" fmla="*/ 6084858 w 6703417"/>
              <a:gd name="connsiteY1" fmla="*/ 1130463 h 1210561"/>
              <a:gd name="connsiteX2" fmla="*/ 543766 w 6703417"/>
              <a:gd name="connsiteY2" fmla="*/ 1090828 h 1210561"/>
              <a:gd name="connsiteX3" fmla="*/ 726586 w 6703417"/>
              <a:gd name="connsiteY3" fmla="*/ 12043 h 1210561"/>
              <a:gd name="connsiteX0" fmla="*/ 6231209 w 6463369"/>
              <a:gd name="connsiteY0" fmla="*/ 615377 h 1186954"/>
              <a:gd name="connsiteX1" fmla="*/ 5871102 w 6463369"/>
              <a:gd name="connsiteY1" fmla="*/ 1130956 h 1186954"/>
              <a:gd name="connsiteX2" fmla="*/ 742965 w 6463369"/>
              <a:gd name="connsiteY2" fmla="*/ 1047075 h 1186954"/>
              <a:gd name="connsiteX3" fmla="*/ 512830 w 6463369"/>
              <a:gd name="connsiteY3" fmla="*/ 12536 h 1186954"/>
              <a:gd name="connsiteX0" fmla="*/ 3512775 w 5925270"/>
              <a:gd name="connsiteY0" fmla="*/ 99183 h 1223362"/>
              <a:gd name="connsiteX1" fmla="*/ 5871102 w 5925270"/>
              <a:gd name="connsiteY1" fmla="*/ 1130956 h 1223362"/>
              <a:gd name="connsiteX2" fmla="*/ 742965 w 5925270"/>
              <a:gd name="connsiteY2" fmla="*/ 1047075 h 1223362"/>
              <a:gd name="connsiteX3" fmla="*/ 512830 w 5925270"/>
              <a:gd name="connsiteY3" fmla="*/ 12536 h 1223362"/>
              <a:gd name="connsiteX0" fmla="*/ 3183613 w 5596108"/>
              <a:gd name="connsiteY0" fmla="*/ 140 h 1119136"/>
              <a:gd name="connsiteX1" fmla="*/ 5541940 w 5596108"/>
              <a:gd name="connsiteY1" fmla="*/ 1031913 h 1119136"/>
              <a:gd name="connsiteX2" fmla="*/ 413803 w 5596108"/>
              <a:gd name="connsiteY2" fmla="*/ 948032 h 1119136"/>
              <a:gd name="connsiteX3" fmla="*/ 833357 w 5596108"/>
              <a:gd name="connsiteY3" fmla="*/ 24108 h 1119136"/>
              <a:gd name="connsiteX0" fmla="*/ 2350255 w 4749203"/>
              <a:gd name="connsiteY0" fmla="*/ 120 h 1031907"/>
              <a:gd name="connsiteX1" fmla="*/ 4708582 w 4749203"/>
              <a:gd name="connsiteY1" fmla="*/ 1031893 h 1031907"/>
              <a:gd name="connsiteX2" fmla="*/ -1 w 4749203"/>
              <a:gd name="connsiteY2" fmla="*/ 24088 h 1031907"/>
              <a:gd name="connsiteX0" fmla="*/ 2350255 w 2369220"/>
              <a:gd name="connsiteY0" fmla="*/ 699 h 176064"/>
              <a:gd name="connsiteX1" fmla="*/ 930127 w 2369220"/>
              <a:gd name="connsiteY1" fmla="*/ 162320 h 176064"/>
              <a:gd name="connsiteX2" fmla="*/ -1 w 2369220"/>
              <a:gd name="connsiteY2" fmla="*/ 24667 h 176064"/>
              <a:gd name="connsiteX0" fmla="*/ 2350255 w 2350255"/>
              <a:gd name="connsiteY0" fmla="*/ 0 h 23968"/>
              <a:gd name="connsiteX1" fmla="*/ -1 w 2350255"/>
              <a:gd name="connsiteY1" fmla="*/ 23968 h 23968"/>
              <a:gd name="connsiteX0" fmla="*/ 2350255 w 2350255"/>
              <a:gd name="connsiteY0" fmla="*/ 0 h 80396"/>
              <a:gd name="connsiteX1" fmla="*/ -1 w 2350255"/>
              <a:gd name="connsiteY1" fmla="*/ 23968 h 80396"/>
              <a:gd name="connsiteX0" fmla="*/ 2350255 w 2350255"/>
              <a:gd name="connsiteY0" fmla="*/ 0 h 122601"/>
              <a:gd name="connsiteX1" fmla="*/ -1 w 2350255"/>
              <a:gd name="connsiteY1" fmla="*/ 23968 h 122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50255" h="122601">
                <a:moveTo>
                  <a:pt x="2350255" y="0"/>
                </a:moveTo>
                <a:cubicBezTo>
                  <a:pt x="1737803" y="170224"/>
                  <a:pt x="612445" y="148718"/>
                  <a:pt x="-1" y="23968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3198407" y="6019800"/>
            <a:ext cx="317309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6182539" y="5569307"/>
            <a:ext cx="317309" cy="3048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47019" y="4692900"/>
            <a:ext cx="380999" cy="540895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Understand</a:t>
            </a:r>
          </a:p>
        </p:txBody>
      </p:sp>
      <p:sp>
        <p:nvSpPr>
          <p:cNvPr id="32" name="Freeform 31"/>
          <p:cNvSpPr/>
          <p:nvPr/>
        </p:nvSpPr>
        <p:spPr bwMode="auto">
          <a:xfrm>
            <a:off x="3494010" y="3332375"/>
            <a:ext cx="3787648" cy="489594"/>
          </a:xfrm>
          <a:custGeom>
            <a:avLst/>
            <a:gdLst>
              <a:gd name="connsiteX0" fmla="*/ 9005951 w 10024156"/>
              <a:gd name="connsiteY0" fmla="*/ 742950 h 1478512"/>
              <a:gd name="connsiteX1" fmla="*/ 9272651 w 10024156"/>
              <a:gd name="connsiteY1" fmla="*/ 1295400 h 1478512"/>
              <a:gd name="connsiteX2" fmla="*/ 604901 w 10024156"/>
              <a:gd name="connsiteY2" fmla="*/ 1381125 h 1478512"/>
              <a:gd name="connsiteX3" fmla="*/ 728726 w 10024156"/>
              <a:gd name="connsiteY3" fmla="*/ 0 h 1478512"/>
              <a:gd name="connsiteX0" fmla="*/ 8996860 w 10015065"/>
              <a:gd name="connsiteY0" fmla="*/ 838815 h 1581477"/>
              <a:gd name="connsiteX1" fmla="*/ 9263560 w 10015065"/>
              <a:gd name="connsiteY1" fmla="*/ 1391265 h 1581477"/>
              <a:gd name="connsiteX2" fmla="*/ 595810 w 10015065"/>
              <a:gd name="connsiteY2" fmla="*/ 1476990 h 1581477"/>
              <a:gd name="connsiteX3" fmla="*/ 749132 w 10015065"/>
              <a:gd name="connsiteY3" fmla="*/ 0 h 1581477"/>
              <a:gd name="connsiteX0" fmla="*/ 8653243 w 9636687"/>
              <a:gd name="connsiteY0" fmla="*/ 838815 h 1536893"/>
              <a:gd name="connsiteX1" fmla="*/ 8919943 w 9636687"/>
              <a:gd name="connsiteY1" fmla="*/ 1391265 h 1536893"/>
              <a:gd name="connsiteX2" fmla="*/ 731515 w 9636687"/>
              <a:gd name="connsiteY2" fmla="*/ 1417997 h 1536893"/>
              <a:gd name="connsiteX3" fmla="*/ 405515 w 9636687"/>
              <a:gd name="connsiteY3" fmla="*/ 0 h 1536893"/>
              <a:gd name="connsiteX0" fmla="*/ 8376646 w 9360090"/>
              <a:gd name="connsiteY0" fmla="*/ 838815 h 1448075"/>
              <a:gd name="connsiteX1" fmla="*/ 8643346 w 9360090"/>
              <a:gd name="connsiteY1" fmla="*/ 1391265 h 1448075"/>
              <a:gd name="connsiteX2" fmla="*/ 454918 w 9360090"/>
              <a:gd name="connsiteY2" fmla="*/ 1417997 h 1448075"/>
              <a:gd name="connsiteX3" fmla="*/ 128918 w 9360090"/>
              <a:gd name="connsiteY3" fmla="*/ 0 h 1448075"/>
              <a:gd name="connsiteX0" fmla="*/ 8376646 w 8933264"/>
              <a:gd name="connsiteY0" fmla="*/ 838815 h 1417997"/>
              <a:gd name="connsiteX1" fmla="*/ 8643346 w 8933264"/>
              <a:gd name="connsiteY1" fmla="*/ 1391265 h 1417997"/>
              <a:gd name="connsiteX2" fmla="*/ 454918 w 8933264"/>
              <a:gd name="connsiteY2" fmla="*/ 1417997 h 1417997"/>
              <a:gd name="connsiteX3" fmla="*/ 128918 w 8933264"/>
              <a:gd name="connsiteY3" fmla="*/ 0 h 1417997"/>
              <a:gd name="connsiteX0" fmla="*/ 8600101 w 8922985"/>
              <a:gd name="connsiteY0" fmla="*/ 838815 h 1516346"/>
              <a:gd name="connsiteX1" fmla="*/ 8129382 w 8922985"/>
              <a:gd name="connsiteY1" fmla="*/ 1391265 h 1516346"/>
              <a:gd name="connsiteX2" fmla="*/ 678373 w 8922985"/>
              <a:gd name="connsiteY2" fmla="*/ 1417997 h 1516346"/>
              <a:gd name="connsiteX3" fmla="*/ 352373 w 8922985"/>
              <a:gd name="connsiteY3" fmla="*/ 0 h 1516346"/>
              <a:gd name="connsiteX0" fmla="*/ 8600101 w 8959813"/>
              <a:gd name="connsiteY0" fmla="*/ 838815 h 1514684"/>
              <a:gd name="connsiteX1" fmla="*/ 8129382 w 8959813"/>
              <a:gd name="connsiteY1" fmla="*/ 1391265 h 1514684"/>
              <a:gd name="connsiteX2" fmla="*/ 678373 w 8959813"/>
              <a:gd name="connsiteY2" fmla="*/ 1417997 h 1514684"/>
              <a:gd name="connsiteX3" fmla="*/ 352373 w 8959813"/>
              <a:gd name="connsiteY3" fmla="*/ 0 h 1514684"/>
              <a:gd name="connsiteX0" fmla="*/ 8581054 w 8940766"/>
              <a:gd name="connsiteY0" fmla="*/ 838815 h 1417997"/>
              <a:gd name="connsiteX1" fmla="*/ 8110335 w 8940766"/>
              <a:gd name="connsiteY1" fmla="*/ 1391265 h 1417997"/>
              <a:gd name="connsiteX2" fmla="*/ 659326 w 8940766"/>
              <a:gd name="connsiteY2" fmla="*/ 1417997 h 1417997"/>
              <a:gd name="connsiteX3" fmla="*/ 333326 w 8940766"/>
              <a:gd name="connsiteY3" fmla="*/ 0 h 1417997"/>
              <a:gd name="connsiteX0" fmla="*/ 8644891 w 9004603"/>
              <a:gd name="connsiteY0" fmla="*/ 838815 h 1494943"/>
              <a:gd name="connsiteX1" fmla="*/ 8174172 w 9004603"/>
              <a:gd name="connsiteY1" fmla="*/ 1391265 h 1494943"/>
              <a:gd name="connsiteX2" fmla="*/ 723163 w 9004603"/>
              <a:gd name="connsiteY2" fmla="*/ 1417997 h 1494943"/>
              <a:gd name="connsiteX3" fmla="*/ 250907 w 9004603"/>
              <a:gd name="connsiteY3" fmla="*/ 289746 h 1494943"/>
              <a:gd name="connsiteX4" fmla="*/ 397163 w 9004603"/>
              <a:gd name="connsiteY4" fmla="*/ 0 h 1494943"/>
              <a:gd name="connsiteX0" fmla="*/ 8705549 w 9065261"/>
              <a:gd name="connsiteY0" fmla="*/ 838815 h 1494943"/>
              <a:gd name="connsiteX1" fmla="*/ 8234830 w 9065261"/>
              <a:gd name="connsiteY1" fmla="*/ 1391265 h 1494943"/>
              <a:gd name="connsiteX2" fmla="*/ 783821 w 9065261"/>
              <a:gd name="connsiteY2" fmla="*/ 1417997 h 1494943"/>
              <a:gd name="connsiteX3" fmla="*/ 311565 w 9065261"/>
              <a:gd name="connsiteY3" fmla="*/ 289746 h 1494943"/>
              <a:gd name="connsiteX4" fmla="*/ 457821 w 9065261"/>
              <a:gd name="connsiteY4" fmla="*/ 0 h 1494943"/>
              <a:gd name="connsiteX0" fmla="*/ 8705549 w 9065261"/>
              <a:gd name="connsiteY0" fmla="*/ 838815 h 1494943"/>
              <a:gd name="connsiteX1" fmla="*/ 8234830 w 9065261"/>
              <a:gd name="connsiteY1" fmla="*/ 1391265 h 1494943"/>
              <a:gd name="connsiteX2" fmla="*/ 783821 w 9065261"/>
              <a:gd name="connsiteY2" fmla="*/ 1417997 h 1494943"/>
              <a:gd name="connsiteX3" fmla="*/ 311565 w 9065261"/>
              <a:gd name="connsiteY3" fmla="*/ 289746 h 1494943"/>
              <a:gd name="connsiteX4" fmla="*/ 457821 w 9065261"/>
              <a:gd name="connsiteY4" fmla="*/ 0 h 1494943"/>
              <a:gd name="connsiteX0" fmla="*/ 8695492 w 9055204"/>
              <a:gd name="connsiteY0" fmla="*/ 838815 h 1494943"/>
              <a:gd name="connsiteX1" fmla="*/ 8224773 w 9055204"/>
              <a:gd name="connsiteY1" fmla="*/ 1391265 h 1494943"/>
              <a:gd name="connsiteX2" fmla="*/ 773764 w 9055204"/>
              <a:gd name="connsiteY2" fmla="*/ 1417997 h 1494943"/>
              <a:gd name="connsiteX3" fmla="*/ 301508 w 9055204"/>
              <a:gd name="connsiteY3" fmla="*/ 289746 h 1494943"/>
              <a:gd name="connsiteX4" fmla="*/ 447764 w 9055204"/>
              <a:gd name="connsiteY4" fmla="*/ 0 h 1494943"/>
              <a:gd name="connsiteX0" fmla="*/ 8706664 w 9066376"/>
              <a:gd name="connsiteY0" fmla="*/ 875902 h 1550004"/>
              <a:gd name="connsiteX1" fmla="*/ 8235945 w 9066376"/>
              <a:gd name="connsiteY1" fmla="*/ 1428352 h 1550004"/>
              <a:gd name="connsiteX2" fmla="*/ 784936 w 9066376"/>
              <a:gd name="connsiteY2" fmla="*/ 1455084 h 1550004"/>
              <a:gd name="connsiteX3" fmla="*/ 290557 w 9066376"/>
              <a:gd name="connsiteY3" fmla="*/ 83484 h 1550004"/>
              <a:gd name="connsiteX4" fmla="*/ 458936 w 9066376"/>
              <a:gd name="connsiteY4" fmla="*/ 37087 h 1550004"/>
              <a:gd name="connsiteX0" fmla="*/ 8689102 w 9048814"/>
              <a:gd name="connsiteY0" fmla="*/ 838815 h 1512917"/>
              <a:gd name="connsiteX1" fmla="*/ 8218383 w 9048814"/>
              <a:gd name="connsiteY1" fmla="*/ 1391265 h 1512917"/>
              <a:gd name="connsiteX2" fmla="*/ 767374 w 9048814"/>
              <a:gd name="connsiteY2" fmla="*/ 1417997 h 1512917"/>
              <a:gd name="connsiteX3" fmla="*/ 272995 w 9048814"/>
              <a:gd name="connsiteY3" fmla="*/ 46397 h 1512917"/>
              <a:gd name="connsiteX4" fmla="*/ 441374 w 9048814"/>
              <a:gd name="connsiteY4" fmla="*/ 0 h 1512917"/>
              <a:gd name="connsiteX0" fmla="*/ 8734635 w 9094347"/>
              <a:gd name="connsiteY0" fmla="*/ 838815 h 1504200"/>
              <a:gd name="connsiteX1" fmla="*/ 8263916 w 9094347"/>
              <a:gd name="connsiteY1" fmla="*/ 1391265 h 1504200"/>
              <a:gd name="connsiteX2" fmla="*/ 812907 w 9094347"/>
              <a:gd name="connsiteY2" fmla="*/ 1417997 h 1504200"/>
              <a:gd name="connsiteX3" fmla="*/ 230038 w 9094347"/>
              <a:gd name="connsiteY3" fmla="*/ 164384 h 1504200"/>
              <a:gd name="connsiteX4" fmla="*/ 486907 w 9094347"/>
              <a:gd name="connsiteY4" fmla="*/ 0 h 1504200"/>
              <a:gd name="connsiteX0" fmla="*/ 8558256 w 9125891"/>
              <a:gd name="connsiteY0" fmla="*/ 838815 h 1494590"/>
              <a:gd name="connsiteX1" fmla="*/ 8087537 w 9125891"/>
              <a:gd name="connsiteY1" fmla="*/ 1391265 h 1494590"/>
              <a:gd name="connsiteX2" fmla="*/ 887251 w 9125891"/>
              <a:gd name="connsiteY2" fmla="*/ 1373752 h 1494590"/>
              <a:gd name="connsiteX3" fmla="*/ 53659 w 9125891"/>
              <a:gd name="connsiteY3" fmla="*/ 164384 h 1494590"/>
              <a:gd name="connsiteX4" fmla="*/ 310528 w 9125891"/>
              <a:gd name="connsiteY4" fmla="*/ 0 h 1494590"/>
              <a:gd name="connsiteX0" fmla="*/ 8530075 w 9097710"/>
              <a:gd name="connsiteY0" fmla="*/ 838815 h 1423934"/>
              <a:gd name="connsiteX1" fmla="*/ 8059356 w 9097710"/>
              <a:gd name="connsiteY1" fmla="*/ 1391265 h 1423934"/>
              <a:gd name="connsiteX2" fmla="*/ 859070 w 9097710"/>
              <a:gd name="connsiteY2" fmla="*/ 1373752 h 1423934"/>
              <a:gd name="connsiteX3" fmla="*/ 25478 w 9097710"/>
              <a:gd name="connsiteY3" fmla="*/ 164384 h 1423934"/>
              <a:gd name="connsiteX4" fmla="*/ 282347 w 9097710"/>
              <a:gd name="connsiteY4" fmla="*/ 0 h 1423934"/>
              <a:gd name="connsiteX0" fmla="*/ 8530075 w 9097710"/>
              <a:gd name="connsiteY0" fmla="*/ 838815 h 1391265"/>
              <a:gd name="connsiteX1" fmla="*/ 8059356 w 9097710"/>
              <a:gd name="connsiteY1" fmla="*/ 1391265 h 1391265"/>
              <a:gd name="connsiteX2" fmla="*/ 859070 w 9097710"/>
              <a:gd name="connsiteY2" fmla="*/ 1373752 h 1391265"/>
              <a:gd name="connsiteX3" fmla="*/ 25478 w 9097710"/>
              <a:gd name="connsiteY3" fmla="*/ 164384 h 1391265"/>
              <a:gd name="connsiteX4" fmla="*/ 282347 w 9097710"/>
              <a:gd name="connsiteY4" fmla="*/ 0 h 1391265"/>
              <a:gd name="connsiteX0" fmla="*/ 8616872 w 9184507"/>
              <a:gd name="connsiteY0" fmla="*/ 838815 h 1457645"/>
              <a:gd name="connsiteX1" fmla="*/ 8146153 w 9184507"/>
              <a:gd name="connsiteY1" fmla="*/ 1391265 h 1457645"/>
              <a:gd name="connsiteX2" fmla="*/ 945867 w 9184507"/>
              <a:gd name="connsiteY2" fmla="*/ 1373752 h 1457645"/>
              <a:gd name="connsiteX3" fmla="*/ 23785 w 9184507"/>
              <a:gd name="connsiteY3" fmla="*/ 304494 h 1457645"/>
              <a:gd name="connsiteX4" fmla="*/ 369144 w 9184507"/>
              <a:gd name="connsiteY4" fmla="*/ 0 h 1457645"/>
              <a:gd name="connsiteX0" fmla="*/ 8648799 w 9216434"/>
              <a:gd name="connsiteY0" fmla="*/ 838815 h 1457645"/>
              <a:gd name="connsiteX1" fmla="*/ 8178080 w 9216434"/>
              <a:gd name="connsiteY1" fmla="*/ 1391265 h 1457645"/>
              <a:gd name="connsiteX2" fmla="*/ 977794 w 9216434"/>
              <a:gd name="connsiteY2" fmla="*/ 1373752 h 1457645"/>
              <a:gd name="connsiteX3" fmla="*/ 55712 w 9216434"/>
              <a:gd name="connsiteY3" fmla="*/ 304494 h 1457645"/>
              <a:gd name="connsiteX4" fmla="*/ 401071 w 9216434"/>
              <a:gd name="connsiteY4" fmla="*/ 0 h 1457645"/>
              <a:gd name="connsiteX0" fmla="*/ 8652005 w 9219640"/>
              <a:gd name="connsiteY0" fmla="*/ 838815 h 1457645"/>
              <a:gd name="connsiteX1" fmla="*/ 8181286 w 9219640"/>
              <a:gd name="connsiteY1" fmla="*/ 1391265 h 1457645"/>
              <a:gd name="connsiteX2" fmla="*/ 981000 w 9219640"/>
              <a:gd name="connsiteY2" fmla="*/ 1373752 h 1457645"/>
              <a:gd name="connsiteX3" fmla="*/ 58918 w 9219640"/>
              <a:gd name="connsiteY3" fmla="*/ 304494 h 1457645"/>
              <a:gd name="connsiteX4" fmla="*/ 404277 w 9219640"/>
              <a:gd name="connsiteY4" fmla="*/ 0 h 1457645"/>
              <a:gd name="connsiteX0" fmla="*/ 8593575 w 9161210"/>
              <a:gd name="connsiteY0" fmla="*/ 838815 h 1391265"/>
              <a:gd name="connsiteX1" fmla="*/ 8122856 w 9161210"/>
              <a:gd name="connsiteY1" fmla="*/ 1391265 h 1391265"/>
              <a:gd name="connsiteX2" fmla="*/ 922570 w 9161210"/>
              <a:gd name="connsiteY2" fmla="*/ 1373752 h 1391265"/>
              <a:gd name="connsiteX3" fmla="*/ 488 w 9161210"/>
              <a:gd name="connsiteY3" fmla="*/ 304494 h 1391265"/>
              <a:gd name="connsiteX4" fmla="*/ 345847 w 9161210"/>
              <a:gd name="connsiteY4" fmla="*/ 0 h 1391265"/>
              <a:gd name="connsiteX0" fmla="*/ 8593575 w 8945056"/>
              <a:gd name="connsiteY0" fmla="*/ 838815 h 1391265"/>
              <a:gd name="connsiteX1" fmla="*/ 8122856 w 8945056"/>
              <a:gd name="connsiteY1" fmla="*/ 1391265 h 1391265"/>
              <a:gd name="connsiteX2" fmla="*/ 922570 w 8945056"/>
              <a:gd name="connsiteY2" fmla="*/ 1373752 h 1391265"/>
              <a:gd name="connsiteX3" fmla="*/ 488 w 8945056"/>
              <a:gd name="connsiteY3" fmla="*/ 304494 h 1391265"/>
              <a:gd name="connsiteX4" fmla="*/ 345847 w 8945056"/>
              <a:gd name="connsiteY4" fmla="*/ 0 h 1391265"/>
              <a:gd name="connsiteX0" fmla="*/ 8606995 w 8958476"/>
              <a:gd name="connsiteY0" fmla="*/ 838815 h 1391265"/>
              <a:gd name="connsiteX1" fmla="*/ 8136276 w 8958476"/>
              <a:gd name="connsiteY1" fmla="*/ 1391265 h 1391265"/>
              <a:gd name="connsiteX2" fmla="*/ 935990 w 8958476"/>
              <a:gd name="connsiteY2" fmla="*/ 1373752 h 1391265"/>
              <a:gd name="connsiteX3" fmla="*/ 13908 w 8958476"/>
              <a:gd name="connsiteY3" fmla="*/ 304494 h 1391265"/>
              <a:gd name="connsiteX4" fmla="*/ 359267 w 8958476"/>
              <a:gd name="connsiteY4" fmla="*/ 0 h 1391265"/>
              <a:gd name="connsiteX0" fmla="*/ 8616706 w 8968187"/>
              <a:gd name="connsiteY0" fmla="*/ 838815 h 1391265"/>
              <a:gd name="connsiteX1" fmla="*/ 8145987 w 8968187"/>
              <a:gd name="connsiteY1" fmla="*/ 1391265 h 1391265"/>
              <a:gd name="connsiteX2" fmla="*/ 945701 w 8968187"/>
              <a:gd name="connsiteY2" fmla="*/ 1373752 h 1391265"/>
              <a:gd name="connsiteX3" fmla="*/ 23619 w 8968187"/>
              <a:gd name="connsiteY3" fmla="*/ 304494 h 1391265"/>
              <a:gd name="connsiteX4" fmla="*/ 368978 w 8968187"/>
              <a:gd name="connsiteY4" fmla="*/ 0 h 1391265"/>
              <a:gd name="connsiteX0" fmla="*/ 8606996 w 8958477"/>
              <a:gd name="connsiteY0" fmla="*/ 838815 h 1391265"/>
              <a:gd name="connsiteX1" fmla="*/ 8136277 w 8958477"/>
              <a:gd name="connsiteY1" fmla="*/ 1391265 h 1391265"/>
              <a:gd name="connsiteX2" fmla="*/ 935991 w 8958477"/>
              <a:gd name="connsiteY2" fmla="*/ 1373752 h 1391265"/>
              <a:gd name="connsiteX3" fmla="*/ 13909 w 8958477"/>
              <a:gd name="connsiteY3" fmla="*/ 304494 h 1391265"/>
              <a:gd name="connsiteX4" fmla="*/ 359268 w 8958477"/>
              <a:gd name="connsiteY4" fmla="*/ 0 h 1391265"/>
              <a:gd name="connsiteX0" fmla="*/ 8208790 w 8942102"/>
              <a:gd name="connsiteY0" fmla="*/ 779821 h 1432254"/>
              <a:gd name="connsiteX1" fmla="*/ 8136277 w 8942102"/>
              <a:gd name="connsiteY1" fmla="*/ 1391265 h 1432254"/>
              <a:gd name="connsiteX2" fmla="*/ 935991 w 8942102"/>
              <a:gd name="connsiteY2" fmla="*/ 1373752 h 1432254"/>
              <a:gd name="connsiteX3" fmla="*/ 13909 w 8942102"/>
              <a:gd name="connsiteY3" fmla="*/ 304494 h 1432254"/>
              <a:gd name="connsiteX4" fmla="*/ 359268 w 8942102"/>
              <a:gd name="connsiteY4" fmla="*/ 0 h 1432254"/>
              <a:gd name="connsiteX0" fmla="*/ 8208790 w 8829408"/>
              <a:gd name="connsiteY0" fmla="*/ 779821 h 1432254"/>
              <a:gd name="connsiteX1" fmla="*/ 8136277 w 8829408"/>
              <a:gd name="connsiteY1" fmla="*/ 1391265 h 1432254"/>
              <a:gd name="connsiteX2" fmla="*/ 935991 w 8829408"/>
              <a:gd name="connsiteY2" fmla="*/ 1373752 h 1432254"/>
              <a:gd name="connsiteX3" fmla="*/ 13909 w 8829408"/>
              <a:gd name="connsiteY3" fmla="*/ 304494 h 1432254"/>
              <a:gd name="connsiteX4" fmla="*/ 359268 w 8829408"/>
              <a:gd name="connsiteY4" fmla="*/ 0 h 1432254"/>
              <a:gd name="connsiteX0" fmla="*/ 8208790 w 8829408"/>
              <a:gd name="connsiteY0" fmla="*/ 794590 h 1447023"/>
              <a:gd name="connsiteX1" fmla="*/ 8136277 w 8829408"/>
              <a:gd name="connsiteY1" fmla="*/ 1406034 h 1447023"/>
              <a:gd name="connsiteX2" fmla="*/ 935991 w 8829408"/>
              <a:gd name="connsiteY2" fmla="*/ 1388521 h 1447023"/>
              <a:gd name="connsiteX3" fmla="*/ 13909 w 8829408"/>
              <a:gd name="connsiteY3" fmla="*/ 319263 h 1447023"/>
              <a:gd name="connsiteX4" fmla="*/ 359268 w 8829408"/>
              <a:gd name="connsiteY4" fmla="*/ 14769 h 1447023"/>
              <a:gd name="connsiteX0" fmla="*/ 8007229 w 8627847"/>
              <a:gd name="connsiteY0" fmla="*/ 779821 h 1432254"/>
              <a:gd name="connsiteX1" fmla="*/ 7934716 w 8627847"/>
              <a:gd name="connsiteY1" fmla="*/ 1391265 h 1432254"/>
              <a:gd name="connsiteX2" fmla="*/ 734430 w 8627847"/>
              <a:gd name="connsiteY2" fmla="*/ 1373752 h 1432254"/>
              <a:gd name="connsiteX3" fmla="*/ 157707 w 8627847"/>
              <a:gd name="connsiteY3" fmla="*/ 0 h 1432254"/>
              <a:gd name="connsiteX0" fmla="*/ 8161275 w 8781893"/>
              <a:gd name="connsiteY0" fmla="*/ 779822 h 1432255"/>
              <a:gd name="connsiteX1" fmla="*/ 8088762 w 8781893"/>
              <a:gd name="connsiteY1" fmla="*/ 1391266 h 1432255"/>
              <a:gd name="connsiteX2" fmla="*/ 888476 w 8781893"/>
              <a:gd name="connsiteY2" fmla="*/ 1373753 h 1432255"/>
              <a:gd name="connsiteX3" fmla="*/ 311753 w 8781893"/>
              <a:gd name="connsiteY3" fmla="*/ 1 h 1432255"/>
              <a:gd name="connsiteX0" fmla="*/ 8211262 w 8831880"/>
              <a:gd name="connsiteY0" fmla="*/ 787769 h 1440202"/>
              <a:gd name="connsiteX1" fmla="*/ 8138749 w 8831880"/>
              <a:gd name="connsiteY1" fmla="*/ 1399213 h 1440202"/>
              <a:gd name="connsiteX2" fmla="*/ 938463 w 8831880"/>
              <a:gd name="connsiteY2" fmla="*/ 1381700 h 1440202"/>
              <a:gd name="connsiteX3" fmla="*/ 361740 w 8831880"/>
              <a:gd name="connsiteY3" fmla="*/ 7948 h 1440202"/>
              <a:gd name="connsiteX0" fmla="*/ 8193466 w 8814084"/>
              <a:gd name="connsiteY0" fmla="*/ 802872 h 1455305"/>
              <a:gd name="connsiteX1" fmla="*/ 8120953 w 8814084"/>
              <a:gd name="connsiteY1" fmla="*/ 1414316 h 1455305"/>
              <a:gd name="connsiteX2" fmla="*/ 920667 w 8814084"/>
              <a:gd name="connsiteY2" fmla="*/ 1396803 h 1455305"/>
              <a:gd name="connsiteX3" fmla="*/ 343944 w 8814084"/>
              <a:gd name="connsiteY3" fmla="*/ 23051 h 1455305"/>
              <a:gd name="connsiteX0" fmla="*/ 8196420 w 8817038"/>
              <a:gd name="connsiteY0" fmla="*/ 807172 h 1459605"/>
              <a:gd name="connsiteX1" fmla="*/ 8123907 w 8817038"/>
              <a:gd name="connsiteY1" fmla="*/ 1418616 h 1459605"/>
              <a:gd name="connsiteX2" fmla="*/ 923621 w 8817038"/>
              <a:gd name="connsiteY2" fmla="*/ 1401103 h 1459605"/>
              <a:gd name="connsiteX3" fmla="*/ 346898 w 8817038"/>
              <a:gd name="connsiteY3" fmla="*/ 27351 h 1459605"/>
              <a:gd name="connsiteX0" fmla="*/ 8193884 w 8814502"/>
              <a:gd name="connsiteY0" fmla="*/ 803932 h 1458858"/>
              <a:gd name="connsiteX1" fmla="*/ 8121371 w 8814502"/>
              <a:gd name="connsiteY1" fmla="*/ 1415376 h 1458858"/>
              <a:gd name="connsiteX2" fmla="*/ 921085 w 8814502"/>
              <a:gd name="connsiteY2" fmla="*/ 1397863 h 1458858"/>
              <a:gd name="connsiteX3" fmla="*/ 344362 w 8814502"/>
              <a:gd name="connsiteY3" fmla="*/ 24111 h 1458858"/>
              <a:gd name="connsiteX0" fmla="*/ 8243418 w 8864036"/>
              <a:gd name="connsiteY0" fmla="*/ 803932 h 1458858"/>
              <a:gd name="connsiteX1" fmla="*/ 8170905 w 8864036"/>
              <a:gd name="connsiteY1" fmla="*/ 1415376 h 1458858"/>
              <a:gd name="connsiteX2" fmla="*/ 970619 w 8864036"/>
              <a:gd name="connsiteY2" fmla="*/ 1397863 h 1458858"/>
              <a:gd name="connsiteX3" fmla="*/ 393896 w 8864036"/>
              <a:gd name="connsiteY3" fmla="*/ 24111 h 1458858"/>
              <a:gd name="connsiteX0" fmla="*/ 8243418 w 8775173"/>
              <a:gd name="connsiteY0" fmla="*/ 803932 h 1458858"/>
              <a:gd name="connsiteX1" fmla="*/ 8170905 w 8775173"/>
              <a:gd name="connsiteY1" fmla="*/ 1415376 h 1458858"/>
              <a:gd name="connsiteX2" fmla="*/ 970619 w 8775173"/>
              <a:gd name="connsiteY2" fmla="*/ 1397863 h 1458858"/>
              <a:gd name="connsiteX3" fmla="*/ 393896 w 8775173"/>
              <a:gd name="connsiteY3" fmla="*/ 24111 h 1458858"/>
              <a:gd name="connsiteX0" fmla="*/ 8166965 w 8394533"/>
              <a:gd name="connsiteY0" fmla="*/ 807299 h 1559026"/>
              <a:gd name="connsiteX1" fmla="*/ 7570884 w 8394533"/>
              <a:gd name="connsiteY1" fmla="*/ 1462988 h 1559026"/>
              <a:gd name="connsiteX2" fmla="*/ 894166 w 8394533"/>
              <a:gd name="connsiteY2" fmla="*/ 1401230 h 1559026"/>
              <a:gd name="connsiteX3" fmla="*/ 317443 w 8394533"/>
              <a:gd name="connsiteY3" fmla="*/ 27478 h 1559026"/>
              <a:gd name="connsiteX0" fmla="*/ 8166965 w 8374180"/>
              <a:gd name="connsiteY0" fmla="*/ 807299 h 1529426"/>
              <a:gd name="connsiteX1" fmla="*/ 7570884 w 8374180"/>
              <a:gd name="connsiteY1" fmla="*/ 1462988 h 1529426"/>
              <a:gd name="connsiteX2" fmla="*/ 894166 w 8374180"/>
              <a:gd name="connsiteY2" fmla="*/ 1401230 h 1529426"/>
              <a:gd name="connsiteX3" fmla="*/ 317443 w 8374180"/>
              <a:gd name="connsiteY3" fmla="*/ 27478 h 1529426"/>
              <a:gd name="connsiteX0" fmla="*/ 8169404 w 8376619"/>
              <a:gd name="connsiteY0" fmla="*/ 804031 h 1459720"/>
              <a:gd name="connsiteX1" fmla="*/ 7573323 w 8376619"/>
              <a:gd name="connsiteY1" fmla="*/ 1459720 h 1459720"/>
              <a:gd name="connsiteX2" fmla="*/ 896605 w 8376619"/>
              <a:gd name="connsiteY2" fmla="*/ 1397962 h 1459720"/>
              <a:gd name="connsiteX3" fmla="*/ 319882 w 8376619"/>
              <a:gd name="connsiteY3" fmla="*/ 24210 h 1459720"/>
              <a:gd name="connsiteX0" fmla="*/ 8292896 w 8500111"/>
              <a:gd name="connsiteY0" fmla="*/ 805377 h 1461066"/>
              <a:gd name="connsiteX1" fmla="*/ 7696815 w 8500111"/>
              <a:gd name="connsiteY1" fmla="*/ 1461066 h 1461066"/>
              <a:gd name="connsiteX2" fmla="*/ 1020097 w 8500111"/>
              <a:gd name="connsiteY2" fmla="*/ 1399308 h 1461066"/>
              <a:gd name="connsiteX3" fmla="*/ 443374 w 8500111"/>
              <a:gd name="connsiteY3" fmla="*/ 25556 h 1461066"/>
              <a:gd name="connsiteX0" fmla="*/ 8314896 w 8522111"/>
              <a:gd name="connsiteY0" fmla="*/ 788402 h 1444091"/>
              <a:gd name="connsiteX1" fmla="*/ 7718815 w 8522111"/>
              <a:gd name="connsiteY1" fmla="*/ 1444091 h 1444091"/>
              <a:gd name="connsiteX2" fmla="*/ 1042097 w 8522111"/>
              <a:gd name="connsiteY2" fmla="*/ 1382333 h 1444091"/>
              <a:gd name="connsiteX3" fmla="*/ 465374 w 8522111"/>
              <a:gd name="connsiteY3" fmla="*/ 8581 h 1444091"/>
              <a:gd name="connsiteX0" fmla="*/ 8327505 w 8534720"/>
              <a:gd name="connsiteY0" fmla="*/ 788402 h 1444091"/>
              <a:gd name="connsiteX1" fmla="*/ 7731424 w 8534720"/>
              <a:gd name="connsiteY1" fmla="*/ 1444091 h 1444091"/>
              <a:gd name="connsiteX2" fmla="*/ 1054706 w 8534720"/>
              <a:gd name="connsiteY2" fmla="*/ 1382333 h 1444091"/>
              <a:gd name="connsiteX3" fmla="*/ 477983 w 8534720"/>
              <a:gd name="connsiteY3" fmla="*/ 8581 h 1444091"/>
              <a:gd name="connsiteX0" fmla="*/ 8327505 w 8555073"/>
              <a:gd name="connsiteY0" fmla="*/ 788402 h 1479114"/>
              <a:gd name="connsiteX1" fmla="*/ 7731424 w 8555073"/>
              <a:gd name="connsiteY1" fmla="*/ 1444091 h 1479114"/>
              <a:gd name="connsiteX2" fmla="*/ 1054706 w 8555073"/>
              <a:gd name="connsiteY2" fmla="*/ 1382333 h 1479114"/>
              <a:gd name="connsiteX3" fmla="*/ 477983 w 8555073"/>
              <a:gd name="connsiteY3" fmla="*/ 8581 h 1479114"/>
              <a:gd name="connsiteX0" fmla="*/ 8380176 w 8607744"/>
              <a:gd name="connsiteY0" fmla="*/ 788246 h 1475633"/>
              <a:gd name="connsiteX1" fmla="*/ 7784095 w 8607744"/>
              <a:gd name="connsiteY1" fmla="*/ 1443935 h 1475633"/>
              <a:gd name="connsiteX2" fmla="*/ 1107377 w 8607744"/>
              <a:gd name="connsiteY2" fmla="*/ 1382177 h 1475633"/>
              <a:gd name="connsiteX3" fmla="*/ 530654 w 8607744"/>
              <a:gd name="connsiteY3" fmla="*/ 8425 h 1475633"/>
              <a:gd name="connsiteX0" fmla="*/ 8380176 w 8607744"/>
              <a:gd name="connsiteY0" fmla="*/ 788246 h 1475633"/>
              <a:gd name="connsiteX1" fmla="*/ 7784095 w 8607744"/>
              <a:gd name="connsiteY1" fmla="*/ 1443935 h 1475633"/>
              <a:gd name="connsiteX2" fmla="*/ 1107377 w 8607744"/>
              <a:gd name="connsiteY2" fmla="*/ 1382177 h 1475633"/>
              <a:gd name="connsiteX3" fmla="*/ 530654 w 8607744"/>
              <a:gd name="connsiteY3" fmla="*/ 8425 h 1475633"/>
              <a:gd name="connsiteX0" fmla="*/ 8377195 w 8604332"/>
              <a:gd name="connsiteY0" fmla="*/ 787947 h 1490419"/>
              <a:gd name="connsiteX1" fmla="*/ 7781114 w 8604332"/>
              <a:gd name="connsiteY1" fmla="*/ 1443636 h 1490419"/>
              <a:gd name="connsiteX2" fmla="*/ 1111770 w 8604332"/>
              <a:gd name="connsiteY2" fmla="*/ 1440872 h 1490419"/>
              <a:gd name="connsiteX3" fmla="*/ 527673 w 8604332"/>
              <a:gd name="connsiteY3" fmla="*/ 8126 h 1490419"/>
              <a:gd name="connsiteX0" fmla="*/ 7888882 w 8116019"/>
              <a:gd name="connsiteY0" fmla="*/ 437840 h 1201923"/>
              <a:gd name="connsiteX1" fmla="*/ 7292801 w 8116019"/>
              <a:gd name="connsiteY1" fmla="*/ 1093529 h 1201923"/>
              <a:gd name="connsiteX2" fmla="*/ 623457 w 8116019"/>
              <a:gd name="connsiteY2" fmla="*/ 1090765 h 1201923"/>
              <a:gd name="connsiteX3" fmla="*/ 806277 w 8116019"/>
              <a:gd name="connsiteY3" fmla="*/ 11980 h 1201923"/>
              <a:gd name="connsiteX0" fmla="*/ 6524656 w 7614652"/>
              <a:gd name="connsiteY0" fmla="*/ 614821 h 1192577"/>
              <a:gd name="connsiteX1" fmla="*/ 7292801 w 7614652"/>
              <a:gd name="connsiteY1" fmla="*/ 1093529 h 1192577"/>
              <a:gd name="connsiteX2" fmla="*/ 623457 w 7614652"/>
              <a:gd name="connsiteY2" fmla="*/ 1090765 h 1192577"/>
              <a:gd name="connsiteX3" fmla="*/ 806277 w 7614652"/>
              <a:gd name="connsiteY3" fmla="*/ 11980 h 1192577"/>
              <a:gd name="connsiteX0" fmla="*/ 6444965 w 6703417"/>
              <a:gd name="connsiteY0" fmla="*/ 614884 h 1210561"/>
              <a:gd name="connsiteX1" fmla="*/ 6084858 w 6703417"/>
              <a:gd name="connsiteY1" fmla="*/ 1130463 h 1210561"/>
              <a:gd name="connsiteX2" fmla="*/ 543766 w 6703417"/>
              <a:gd name="connsiteY2" fmla="*/ 1090828 h 1210561"/>
              <a:gd name="connsiteX3" fmla="*/ 726586 w 6703417"/>
              <a:gd name="connsiteY3" fmla="*/ 12043 h 1210561"/>
              <a:gd name="connsiteX0" fmla="*/ 6231209 w 6463369"/>
              <a:gd name="connsiteY0" fmla="*/ 615377 h 1186954"/>
              <a:gd name="connsiteX1" fmla="*/ 5871102 w 6463369"/>
              <a:gd name="connsiteY1" fmla="*/ 1130956 h 1186954"/>
              <a:gd name="connsiteX2" fmla="*/ 742965 w 6463369"/>
              <a:gd name="connsiteY2" fmla="*/ 1047075 h 1186954"/>
              <a:gd name="connsiteX3" fmla="*/ 512830 w 6463369"/>
              <a:gd name="connsiteY3" fmla="*/ 12536 h 1186954"/>
              <a:gd name="connsiteX0" fmla="*/ 6241842 w 6469349"/>
              <a:gd name="connsiteY0" fmla="*/ 190074 h 1216840"/>
              <a:gd name="connsiteX1" fmla="*/ 5871102 w 6469349"/>
              <a:gd name="connsiteY1" fmla="*/ 1130956 h 1216840"/>
              <a:gd name="connsiteX2" fmla="*/ 742965 w 6469349"/>
              <a:gd name="connsiteY2" fmla="*/ 1047075 h 1216840"/>
              <a:gd name="connsiteX3" fmla="*/ 512830 w 6469349"/>
              <a:gd name="connsiteY3" fmla="*/ 12536 h 1216840"/>
              <a:gd name="connsiteX0" fmla="*/ 6275961 w 6488980"/>
              <a:gd name="connsiteY0" fmla="*/ 176426 h 1217817"/>
              <a:gd name="connsiteX1" fmla="*/ 5871102 w 6488980"/>
              <a:gd name="connsiteY1" fmla="*/ 1130956 h 1217817"/>
              <a:gd name="connsiteX2" fmla="*/ 742965 w 6488980"/>
              <a:gd name="connsiteY2" fmla="*/ 1047075 h 1217817"/>
              <a:gd name="connsiteX3" fmla="*/ 512830 w 6488980"/>
              <a:gd name="connsiteY3" fmla="*/ 12536 h 1217817"/>
              <a:gd name="connsiteX0" fmla="*/ 6269137 w 6485000"/>
              <a:gd name="connsiteY0" fmla="*/ 271961 h 1210994"/>
              <a:gd name="connsiteX1" fmla="*/ 5871102 w 6485000"/>
              <a:gd name="connsiteY1" fmla="*/ 1130956 h 1210994"/>
              <a:gd name="connsiteX2" fmla="*/ 742965 w 6485000"/>
              <a:gd name="connsiteY2" fmla="*/ 1047075 h 1210994"/>
              <a:gd name="connsiteX3" fmla="*/ 512830 w 6485000"/>
              <a:gd name="connsiteY3" fmla="*/ 12536 h 1210994"/>
              <a:gd name="connsiteX0" fmla="*/ 6269137 w 6545131"/>
              <a:gd name="connsiteY0" fmla="*/ 271961 h 1280026"/>
              <a:gd name="connsiteX1" fmla="*/ 5987108 w 6545131"/>
              <a:gd name="connsiteY1" fmla="*/ 1226491 h 1280026"/>
              <a:gd name="connsiteX2" fmla="*/ 742965 w 6545131"/>
              <a:gd name="connsiteY2" fmla="*/ 1047075 h 1280026"/>
              <a:gd name="connsiteX3" fmla="*/ 512830 w 6545131"/>
              <a:gd name="connsiteY3" fmla="*/ 12536 h 1280026"/>
              <a:gd name="connsiteX0" fmla="*/ 6248665 w 6534770"/>
              <a:gd name="connsiteY0" fmla="*/ 258313 h 1281022"/>
              <a:gd name="connsiteX1" fmla="*/ 5987108 w 6534770"/>
              <a:gd name="connsiteY1" fmla="*/ 1226491 h 1281022"/>
              <a:gd name="connsiteX2" fmla="*/ 742965 w 6534770"/>
              <a:gd name="connsiteY2" fmla="*/ 1047075 h 1281022"/>
              <a:gd name="connsiteX3" fmla="*/ 512830 w 6534770"/>
              <a:gd name="connsiteY3" fmla="*/ 12536 h 1281022"/>
              <a:gd name="connsiteX0" fmla="*/ 4781815 w 6144399"/>
              <a:gd name="connsiteY0" fmla="*/ 210688 h 1284502"/>
              <a:gd name="connsiteX1" fmla="*/ 5987108 w 6144399"/>
              <a:gd name="connsiteY1" fmla="*/ 1226491 h 1284502"/>
              <a:gd name="connsiteX2" fmla="*/ 742965 w 6144399"/>
              <a:gd name="connsiteY2" fmla="*/ 1047075 h 1284502"/>
              <a:gd name="connsiteX3" fmla="*/ 512830 w 6144399"/>
              <a:gd name="connsiteY3" fmla="*/ 12536 h 1284502"/>
              <a:gd name="connsiteX0" fmla="*/ 4781815 w 4950731"/>
              <a:gd name="connsiteY0" fmla="*/ 210688 h 1165061"/>
              <a:gd name="connsiteX1" fmla="*/ 4472633 w 4950731"/>
              <a:gd name="connsiteY1" fmla="*/ 1035991 h 1165061"/>
              <a:gd name="connsiteX2" fmla="*/ 742965 w 4950731"/>
              <a:gd name="connsiteY2" fmla="*/ 1047075 h 1165061"/>
              <a:gd name="connsiteX3" fmla="*/ 512830 w 4950731"/>
              <a:gd name="connsiteY3" fmla="*/ 12536 h 1165061"/>
              <a:gd name="connsiteX0" fmla="*/ 4781815 w 4944247"/>
              <a:gd name="connsiteY0" fmla="*/ 210688 h 1132671"/>
              <a:gd name="connsiteX1" fmla="*/ 4472633 w 4944247"/>
              <a:gd name="connsiteY1" fmla="*/ 1035991 h 1132671"/>
              <a:gd name="connsiteX2" fmla="*/ 742965 w 4944247"/>
              <a:gd name="connsiteY2" fmla="*/ 1047075 h 1132671"/>
              <a:gd name="connsiteX3" fmla="*/ 512830 w 4944247"/>
              <a:gd name="connsiteY3" fmla="*/ 12536 h 1132671"/>
              <a:gd name="connsiteX0" fmla="*/ 4847149 w 5024325"/>
              <a:gd name="connsiteY0" fmla="*/ 211029 h 1148057"/>
              <a:gd name="connsiteX1" fmla="*/ 4537967 w 5024325"/>
              <a:gd name="connsiteY1" fmla="*/ 1036332 h 1148057"/>
              <a:gd name="connsiteX2" fmla="*/ 665424 w 5024325"/>
              <a:gd name="connsiteY2" fmla="*/ 1018841 h 1148057"/>
              <a:gd name="connsiteX3" fmla="*/ 578164 w 5024325"/>
              <a:gd name="connsiteY3" fmla="*/ 12877 h 1148057"/>
              <a:gd name="connsiteX0" fmla="*/ 5199574 w 5281328"/>
              <a:gd name="connsiteY0" fmla="*/ 131 h 1240928"/>
              <a:gd name="connsiteX1" fmla="*/ 4537967 w 5281328"/>
              <a:gd name="connsiteY1" fmla="*/ 1111184 h 1240928"/>
              <a:gd name="connsiteX2" fmla="*/ 665424 w 5281328"/>
              <a:gd name="connsiteY2" fmla="*/ 1093693 h 1240928"/>
              <a:gd name="connsiteX3" fmla="*/ 578164 w 5281328"/>
              <a:gd name="connsiteY3" fmla="*/ 87729 h 1240928"/>
              <a:gd name="connsiteX0" fmla="*/ 5199574 w 5208432"/>
              <a:gd name="connsiteY0" fmla="*/ 0 h 1240797"/>
              <a:gd name="connsiteX1" fmla="*/ 4537967 w 5208432"/>
              <a:gd name="connsiteY1" fmla="*/ 1111053 h 1240797"/>
              <a:gd name="connsiteX2" fmla="*/ 665424 w 5208432"/>
              <a:gd name="connsiteY2" fmla="*/ 1093562 h 1240797"/>
              <a:gd name="connsiteX3" fmla="*/ 578164 w 5208432"/>
              <a:gd name="connsiteY3" fmla="*/ 87598 h 1240797"/>
              <a:gd name="connsiteX0" fmla="*/ 5199574 w 5221793"/>
              <a:gd name="connsiteY0" fmla="*/ 0 h 1235828"/>
              <a:gd name="connsiteX1" fmla="*/ 4614167 w 5221793"/>
              <a:gd name="connsiteY1" fmla="*/ 1101528 h 1235828"/>
              <a:gd name="connsiteX2" fmla="*/ 665424 w 5221793"/>
              <a:gd name="connsiteY2" fmla="*/ 1093562 h 1235828"/>
              <a:gd name="connsiteX3" fmla="*/ 578164 w 5221793"/>
              <a:gd name="connsiteY3" fmla="*/ 87598 h 1235828"/>
              <a:gd name="connsiteX0" fmla="*/ 5199574 w 5221793"/>
              <a:gd name="connsiteY0" fmla="*/ 0 h 1235828"/>
              <a:gd name="connsiteX1" fmla="*/ 4614167 w 5221793"/>
              <a:gd name="connsiteY1" fmla="*/ 1101528 h 1235828"/>
              <a:gd name="connsiteX2" fmla="*/ 665424 w 5221793"/>
              <a:gd name="connsiteY2" fmla="*/ 1093562 h 1235828"/>
              <a:gd name="connsiteX3" fmla="*/ 578164 w 5221793"/>
              <a:gd name="connsiteY3" fmla="*/ 87598 h 1235828"/>
              <a:gd name="connsiteX0" fmla="*/ 4621410 w 4646647"/>
              <a:gd name="connsiteY0" fmla="*/ 0 h 1101721"/>
              <a:gd name="connsiteX1" fmla="*/ 4036003 w 4646647"/>
              <a:gd name="connsiteY1" fmla="*/ 1101528 h 1101721"/>
              <a:gd name="connsiteX2" fmla="*/ 0 w 4646647"/>
              <a:gd name="connsiteY2" fmla="*/ 87598 h 1101721"/>
              <a:gd name="connsiteX0" fmla="*/ 3701034 w 3705107"/>
              <a:gd name="connsiteY0" fmla="*/ 0 h 1123018"/>
              <a:gd name="connsiteX1" fmla="*/ 3115627 w 3705107"/>
              <a:gd name="connsiteY1" fmla="*/ 1101528 h 1123018"/>
              <a:gd name="connsiteX2" fmla="*/ 0 w 3705107"/>
              <a:gd name="connsiteY2" fmla="*/ 661339 h 1123018"/>
              <a:gd name="connsiteX0" fmla="*/ 3721146 w 3725219"/>
              <a:gd name="connsiteY0" fmla="*/ 0 h 1173946"/>
              <a:gd name="connsiteX1" fmla="*/ 3135739 w 3725219"/>
              <a:gd name="connsiteY1" fmla="*/ 1101528 h 1173946"/>
              <a:gd name="connsiteX2" fmla="*/ 20112 w 3725219"/>
              <a:gd name="connsiteY2" fmla="*/ 661339 h 1173946"/>
              <a:gd name="connsiteX0" fmla="*/ 3804910 w 3806545"/>
              <a:gd name="connsiteY0" fmla="*/ 0 h 615617"/>
              <a:gd name="connsiteX1" fmla="*/ 3135832 w 3806545"/>
              <a:gd name="connsiteY1" fmla="*/ 581575 h 615617"/>
              <a:gd name="connsiteX2" fmla="*/ 20205 w 3806545"/>
              <a:gd name="connsiteY2" fmla="*/ 141386 h 615617"/>
              <a:gd name="connsiteX0" fmla="*/ 3804910 w 3806545"/>
              <a:gd name="connsiteY0" fmla="*/ 0 h 647701"/>
              <a:gd name="connsiteX1" fmla="*/ 3135832 w 3806545"/>
              <a:gd name="connsiteY1" fmla="*/ 611457 h 647701"/>
              <a:gd name="connsiteX2" fmla="*/ 20205 w 3806545"/>
              <a:gd name="connsiteY2" fmla="*/ 171268 h 647701"/>
              <a:gd name="connsiteX0" fmla="*/ 3787393 w 3789028"/>
              <a:gd name="connsiteY0" fmla="*/ 0 h 734584"/>
              <a:gd name="connsiteX1" fmla="*/ 3118315 w 3789028"/>
              <a:gd name="connsiteY1" fmla="*/ 611457 h 734584"/>
              <a:gd name="connsiteX2" fmla="*/ 2688 w 3789028"/>
              <a:gd name="connsiteY2" fmla="*/ 171268 h 734584"/>
              <a:gd name="connsiteX0" fmla="*/ 3821969 w 3823604"/>
              <a:gd name="connsiteY0" fmla="*/ 0 h 745744"/>
              <a:gd name="connsiteX1" fmla="*/ 3152891 w 3823604"/>
              <a:gd name="connsiteY1" fmla="*/ 611457 h 745744"/>
              <a:gd name="connsiteX2" fmla="*/ 37264 w 3823604"/>
              <a:gd name="connsiteY2" fmla="*/ 171268 h 745744"/>
              <a:gd name="connsiteX0" fmla="*/ 3799049 w 3800684"/>
              <a:gd name="connsiteY0" fmla="*/ 0 h 761655"/>
              <a:gd name="connsiteX1" fmla="*/ 3129971 w 3800684"/>
              <a:gd name="connsiteY1" fmla="*/ 611457 h 761655"/>
              <a:gd name="connsiteX2" fmla="*/ 14344 w 3800684"/>
              <a:gd name="connsiteY2" fmla="*/ 171268 h 761655"/>
              <a:gd name="connsiteX0" fmla="*/ 3799049 w 3800684"/>
              <a:gd name="connsiteY0" fmla="*/ 0 h 761655"/>
              <a:gd name="connsiteX1" fmla="*/ 3129971 w 3800684"/>
              <a:gd name="connsiteY1" fmla="*/ 611457 h 761655"/>
              <a:gd name="connsiteX2" fmla="*/ 14344 w 3800684"/>
              <a:gd name="connsiteY2" fmla="*/ 171268 h 761655"/>
              <a:gd name="connsiteX0" fmla="*/ 3811617 w 3811707"/>
              <a:gd name="connsiteY0" fmla="*/ 0 h 747579"/>
              <a:gd name="connsiteX1" fmla="*/ 1785881 w 3811707"/>
              <a:gd name="connsiteY1" fmla="*/ 581575 h 747579"/>
              <a:gd name="connsiteX2" fmla="*/ 26912 w 3811707"/>
              <a:gd name="connsiteY2" fmla="*/ 171268 h 747579"/>
              <a:gd name="connsiteX0" fmla="*/ 3811418 w 3811507"/>
              <a:gd name="connsiteY0" fmla="*/ 0 h 777919"/>
              <a:gd name="connsiteX1" fmla="*/ 1785682 w 3811507"/>
              <a:gd name="connsiteY1" fmla="*/ 581575 h 777919"/>
              <a:gd name="connsiteX2" fmla="*/ 26713 w 3811507"/>
              <a:gd name="connsiteY2" fmla="*/ 171268 h 777919"/>
              <a:gd name="connsiteX0" fmla="*/ 3810157 w 3810251"/>
              <a:gd name="connsiteY0" fmla="*/ 0 h 799081"/>
              <a:gd name="connsiteX1" fmla="*/ 1862115 w 3810251"/>
              <a:gd name="connsiteY1" fmla="*/ 623410 h 799081"/>
              <a:gd name="connsiteX2" fmla="*/ 25452 w 3810251"/>
              <a:gd name="connsiteY2" fmla="*/ 171268 h 799081"/>
              <a:gd name="connsiteX0" fmla="*/ 3805656 w 3805783"/>
              <a:gd name="connsiteY0" fmla="*/ 0 h 802207"/>
              <a:gd name="connsiteX1" fmla="*/ 2210226 w 3805783"/>
              <a:gd name="connsiteY1" fmla="*/ 629386 h 802207"/>
              <a:gd name="connsiteX2" fmla="*/ 20951 w 3805783"/>
              <a:gd name="connsiteY2" fmla="*/ 171268 h 802207"/>
              <a:gd name="connsiteX0" fmla="*/ 3805656 w 3805924"/>
              <a:gd name="connsiteY0" fmla="*/ 0 h 802207"/>
              <a:gd name="connsiteX1" fmla="*/ 2210226 w 3805924"/>
              <a:gd name="connsiteY1" fmla="*/ 629386 h 802207"/>
              <a:gd name="connsiteX2" fmla="*/ 20951 w 3805924"/>
              <a:gd name="connsiteY2" fmla="*/ 171268 h 802207"/>
              <a:gd name="connsiteX0" fmla="*/ 3784705 w 3784705"/>
              <a:gd name="connsiteY0" fmla="*/ 0 h 171268"/>
              <a:gd name="connsiteX1" fmla="*/ 0 w 3784705"/>
              <a:gd name="connsiteY1" fmla="*/ 171268 h 171268"/>
              <a:gd name="connsiteX0" fmla="*/ 3788977 w 3788977"/>
              <a:gd name="connsiteY0" fmla="*/ 0 h 676535"/>
              <a:gd name="connsiteX1" fmla="*/ 4272 w 3788977"/>
              <a:gd name="connsiteY1" fmla="*/ 171268 h 676535"/>
              <a:gd name="connsiteX0" fmla="*/ 3787648 w 3787648"/>
              <a:gd name="connsiteY0" fmla="*/ 0 h 780999"/>
              <a:gd name="connsiteX1" fmla="*/ 2943 w 3787648"/>
              <a:gd name="connsiteY1" fmla="*/ 171268 h 7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87648" h="780999">
                <a:moveTo>
                  <a:pt x="3787648" y="0"/>
                </a:moveTo>
                <a:cubicBezTo>
                  <a:pt x="3775162" y="511301"/>
                  <a:pt x="-122030" y="1375214"/>
                  <a:pt x="2943" y="171268"/>
                </a:cubicBez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8394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Year Cadence Precludes </a:t>
            </a:r>
            <a:br>
              <a:rPr lang="en-US" dirty="0" smtClean="0"/>
            </a:br>
            <a:r>
              <a:rPr lang="en-US" dirty="0" smtClean="0"/>
              <a:t>Leaps in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878387"/>
            <a:ext cx="7770813" cy="1370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mtClean="0"/>
              <a:t>A </a:t>
            </a:r>
            <a:r>
              <a:rPr lang="en-US" dirty="0" smtClean="0"/>
              <a:t>short cadence just means we just have time for the </a:t>
            </a:r>
            <a:r>
              <a:rPr lang="en-US" i="1" dirty="0" smtClean="0"/>
              <a:t>simple </a:t>
            </a:r>
            <a:r>
              <a:rPr lang="en-US" dirty="0" smtClean="0"/>
              <a:t>features, not the important </a:t>
            </a:r>
            <a:r>
              <a:rPr lang="en-US" i="1" dirty="0" smtClean="0"/>
              <a:t>game-changing </a:t>
            </a:r>
            <a:r>
              <a:rPr lang="en-US" dirty="0" smtClean="0"/>
              <a:t>features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216705" y="1828800"/>
            <a:ext cx="1536520" cy="84728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/>
              <a:t>TG formation  to D0.1 </a:t>
            </a:r>
            <a:br>
              <a:rPr lang="en-US" sz="1600" dirty="0" smtClean="0"/>
            </a:br>
            <a:r>
              <a:rPr lang="en-US" sz="1600" dirty="0" smtClean="0"/>
              <a:t>(D1 for 11n)*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 bwMode="auto">
          <a:xfrm>
            <a:off x="838200" y="1828800"/>
            <a:ext cx="4407080" cy="84728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Feature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6753224" y="1828800"/>
            <a:ext cx="1628775" cy="84728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D0.1 to D3 (D2 for 11n)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216705" y="2689890"/>
            <a:ext cx="1536520" cy="63090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/>
              <a:t>Sep’03-Mar’06</a:t>
            </a:r>
          </a:p>
          <a:p>
            <a:pPr algn="ctr"/>
            <a:r>
              <a:rPr lang="en-US" sz="1600" dirty="0" smtClean="0"/>
              <a:t>32 months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38200" y="2689890"/>
            <a:ext cx="4407080" cy="630903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11n MIMO and AMPDU 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took a lot of time to get right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6753224" y="2689890"/>
            <a:ext cx="1628775" cy="630903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Mar’06-Mar’07 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+12 months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216705" y="3276600"/>
            <a:ext cx="1536520" cy="685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/>
              <a:t>Sep’08-Jan’11</a:t>
            </a:r>
          </a:p>
          <a:p>
            <a:pPr algn="ctr"/>
            <a:r>
              <a:rPr lang="en-US" sz="1600" dirty="0" smtClean="0"/>
              <a:t>28 months</a:t>
            </a:r>
            <a:endParaRPr lang="en-US" sz="160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838200" y="3276600"/>
            <a:ext cx="4407080" cy="6858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11ac DL-MU-MIMO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b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</a:b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took a lot of time to get right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753224" y="3276600"/>
            <a:ext cx="1628775" cy="6858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Jan’11-Jun’12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+15 months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216705" y="3962400"/>
            <a:ext cx="1536520" cy="84728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 smtClean="0"/>
              <a:t>Mar’14-Mar’16</a:t>
            </a:r>
          </a:p>
          <a:p>
            <a:pPr algn="ctr"/>
            <a:r>
              <a:rPr lang="en-US" sz="1600" dirty="0" smtClean="0"/>
              <a:t>24 months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838200" y="3962400"/>
            <a:ext cx="4407080" cy="847282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600" dirty="0"/>
              <a:t>11ax </a:t>
            </a:r>
            <a:r>
              <a:rPr lang="en-US" sz="1600" dirty="0" smtClean="0"/>
              <a:t>HE_MU, HE_TB </a:t>
            </a:r>
            <a:r>
              <a:rPr lang="en-US" sz="1600" dirty="0"/>
              <a:t>and MU EDCA parameters took a lot of time to get </a:t>
            </a:r>
            <a:r>
              <a:rPr lang="en-US" sz="1600" dirty="0" smtClean="0"/>
              <a:t>right</a:t>
            </a:r>
          </a:p>
          <a:p>
            <a:pPr algn="ctr"/>
            <a:r>
              <a:rPr lang="en-US" sz="1600" dirty="0" smtClean="0"/>
              <a:t>… and it’s still ongoing with no customer feedback 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6753224" y="3962400"/>
            <a:ext cx="1628775" cy="847282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Mar’14 –Mar’16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/>
              <a:t>+24 months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1339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 marL="0" indent="0"/>
            <a:r>
              <a:rPr lang="en-US" sz="1600" dirty="0"/>
              <a:t>[1] </a:t>
            </a:r>
            <a:r>
              <a:rPr lang="en-US" sz="1600" dirty="0" smtClean="0"/>
              <a:t>11-18-0789-10-0wng-extreme-throughput-802-11</a:t>
            </a:r>
          </a:p>
          <a:p>
            <a:pPr marL="0" indent="0"/>
            <a:r>
              <a:rPr lang="en-US" sz="1600" dirty="0" smtClean="0"/>
              <a:t>[2] 11-18-1155-01-0eht-multi-ap-enhancement-and-multi-band-operations</a:t>
            </a:r>
          </a:p>
          <a:p>
            <a:pPr marL="0" indent="0"/>
            <a:r>
              <a:rPr lang="en-US" sz="1600" dirty="0" smtClean="0"/>
              <a:t>[</a:t>
            </a:r>
            <a:r>
              <a:rPr lang="en-US" sz="1600" dirty="0"/>
              <a:t>3</a:t>
            </a:r>
            <a:r>
              <a:rPr lang="en-US" sz="1600" dirty="0" smtClean="0"/>
              <a:t>] 11-18-1180-00-0eht-discussion-on-eht-study-group-formation</a:t>
            </a:r>
          </a:p>
          <a:p>
            <a:pPr marL="0" indent="0"/>
            <a:r>
              <a:rPr lang="en-US" sz="1600" dirty="0" smtClean="0"/>
              <a:t>[</a:t>
            </a:r>
            <a:r>
              <a:rPr lang="en-US" sz="1600" dirty="0"/>
              <a:t>4</a:t>
            </a:r>
            <a:r>
              <a:rPr lang="en-US" sz="1600" dirty="0" smtClean="0"/>
              <a:t>] </a:t>
            </a:r>
            <a:r>
              <a:rPr lang="en-US" sz="1600" dirty="0"/>
              <a:t>11-18-1190-01-0eht-discussion-on-eht-timeline-and-scope</a:t>
            </a:r>
          </a:p>
          <a:p>
            <a:pPr marL="0" indent="0"/>
            <a:r>
              <a:rPr lang="en-US" sz="1600" dirty="0" smtClean="0"/>
              <a:t>[5] 11-18-1271-00-0eht-eht-802-11-study-group-creation</a:t>
            </a:r>
            <a:endParaRPr lang="en-US" sz="1400" dirty="0"/>
          </a:p>
          <a:p>
            <a:pPr marL="0" indent="0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 smtClean="0"/>
              <a:t>Brian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9946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82966</TotalTime>
  <Words>249</Words>
  <Application>Microsoft Office PowerPoint</Application>
  <PresentationFormat>On-screen Show (4:3)</PresentationFormat>
  <Paragraphs>65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Gothic</vt:lpstr>
      <vt:lpstr>Arial</vt:lpstr>
      <vt:lpstr>Arial Unicode MS</vt:lpstr>
      <vt:lpstr>Times New Roman</vt:lpstr>
      <vt:lpstr>Office Theme</vt:lpstr>
      <vt:lpstr>Document</vt:lpstr>
      <vt:lpstr>Recommended Development  Process for EHT</vt:lpstr>
      <vt:lpstr>2 Year Cadence[1-5] Increases Risk We Solve the Wrong Problem and Create a Buggy Standard</vt:lpstr>
      <vt:lpstr>2 Year Cadence Precludes  Leaps in Performance</vt:lpstr>
      <vt:lpstr>References</vt:lpstr>
    </vt:vector>
  </TitlesOfParts>
  <Company>Cisco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Candidate EHT Technologies</dc:title>
  <dc:creator>Brian Hart</dc:creator>
  <cp:lastModifiedBy>Brian Hart (brianh)</cp:lastModifiedBy>
  <cp:revision>966</cp:revision>
  <cp:lastPrinted>1601-01-01T00:00:00Z</cp:lastPrinted>
  <dcterms:created xsi:type="dcterms:W3CDTF">2015-10-31T00:33:08Z</dcterms:created>
  <dcterms:modified xsi:type="dcterms:W3CDTF">2018-09-07T18:44:38Z</dcterms:modified>
</cp:coreProperties>
</file>