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21" r:id="rId3"/>
    <p:sldId id="417" r:id="rId4"/>
    <p:sldId id="441" r:id="rId5"/>
    <p:sldId id="413" r:id="rId6"/>
    <p:sldId id="416" r:id="rId7"/>
    <p:sldId id="430" r:id="rId8"/>
    <p:sldId id="442" r:id="rId9"/>
    <p:sldId id="443" r:id="rId10"/>
    <p:sldId id="444" r:id="rId11"/>
    <p:sldId id="446" r:id="rId12"/>
    <p:sldId id="447" r:id="rId13"/>
    <p:sldId id="419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21"/>
            <p14:sldId id="417"/>
            <p14:sldId id="441"/>
            <p14:sldId id="413"/>
            <p14:sldId id="416"/>
            <p14:sldId id="430"/>
            <p14:sldId id="442"/>
            <p14:sldId id="443"/>
            <p14:sldId id="444"/>
            <p14:sldId id="446"/>
            <p14:sldId id="447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 varScale="1">
        <p:scale>
          <a:sx n="115" d="100"/>
          <a:sy n="115" d="100"/>
        </p:scale>
        <p:origin x="14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/>
              <a:t>Yusuke Tanaka(Sony), et al.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1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>
          <a:xfrm>
            <a:off x="5859409" y="6475413"/>
            <a:ext cx="268451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Yusuke Tanaka(Sony Corporation), et al.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8618" y="6475413"/>
            <a:ext cx="18253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802.11-18/1533r0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.YT.Tanaka@sony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otaka.sato@ieee.org" TargetMode="External"/><Relationship Id="rId5" Type="http://schemas.openxmlformats.org/officeDocument/2006/relationships/hyperlink" Target="mailto:Sho.Furuichi@sony.com" TargetMode="External"/><Relationship Id="rId4" Type="http://schemas.openxmlformats.org/officeDocument/2006/relationships/hyperlink" Target="mailto:Kosuke.Aio@son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kumimoji="1" lang="en-US" altLang="ja-JP" dirty="0"/>
              <a:t>View on EHT Candidate Features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2018-09-10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200" dirty="0" err="1"/>
              <a:t>Yusuke</a:t>
            </a:r>
            <a:r>
              <a:rPr lang="fr-FR" sz="1200" dirty="0"/>
              <a:t> Tanaka(Sony Corporation), et al.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1012"/>
              </p:ext>
            </p:extLst>
          </p:nvPr>
        </p:nvGraphicFramePr>
        <p:xfrm>
          <a:off x="384463" y="3108960"/>
          <a:ext cx="8458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Kosuke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4"/>
                        </a:rPr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5"/>
                        </a:rPr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6"/>
                        </a:rPr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 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7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1351D5B-42E4-412F-8CF0-97407D83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sz="2000" dirty="0"/>
              <a:t>Database-aided RLAN coordination is emerging as a leading candidate approach for incumbent protection for this new 802.11 amendment.</a:t>
            </a:r>
            <a:endParaRPr kumimoji="1" lang="en-US" altLang="ja-JP" sz="1600" dirty="0"/>
          </a:p>
          <a:p>
            <a:pPr lvl="1"/>
            <a:r>
              <a:rPr kumimoji="1" lang="en-US" altLang="ja-JP" sz="1600" dirty="0"/>
              <a:t>Fixed Wireless Communications Coalition (FWCC), an incumbent stakeholder group using FS, urged the FCC </a:t>
            </a:r>
            <a:r>
              <a:rPr kumimoji="1" lang="en-US" altLang="ja-JP" sz="1600" u="sng" dirty="0"/>
              <a:t>to use databases</a:t>
            </a:r>
            <a:r>
              <a:rPr kumimoji="1" lang="en-US" altLang="ja-JP" sz="1600" dirty="0"/>
              <a:t> that correctly reflect all of the FS receivers in operation or successfully coordinated [15].</a:t>
            </a:r>
          </a:p>
          <a:p>
            <a:pPr lvl="1">
              <a:spcBef>
                <a:spcPts val="600"/>
              </a:spcBef>
            </a:pPr>
            <a:r>
              <a:rPr kumimoji="1" lang="en-US" altLang="ja-JP" sz="1600" dirty="0"/>
              <a:t>Some companies jointly proposed FCC to adopt </a:t>
            </a:r>
            <a:r>
              <a:rPr kumimoji="1" lang="en-US" altLang="ja-JP" sz="1600" u="sng" dirty="0"/>
              <a:t>Automated Frequency Coordination (AFC), which is similar to White Space Database (WSDB) </a:t>
            </a:r>
            <a:r>
              <a:rPr kumimoji="1" lang="en-US" altLang="ja-JP" sz="1600" dirty="0"/>
              <a:t>used in TV band White Space [16].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In new 802.11 amendment development, IEEE 802.11af (i.e. WLAN for TVWS) could be a good basis to support 6 GHz band under (possible) regulatory constraints.</a:t>
            </a:r>
          </a:p>
          <a:p>
            <a:pPr lvl="1"/>
            <a:r>
              <a:rPr kumimoji="1" lang="en-US" altLang="ja-JP" sz="1600" dirty="0"/>
              <a:t>11af = 11ac PHY/MAC + Operation under geolocation database (GDB), and is already a part of IEEE 802.11-2016.</a:t>
            </a:r>
          </a:p>
          <a:p>
            <a:pPr lvl="1"/>
            <a:r>
              <a:rPr kumimoji="1" lang="en-US" altLang="ja-JP" sz="1600" u="sng" dirty="0"/>
              <a:t>We can extend the functions of “Operation under GDB” with a consideration of (possible) 6 GHz regulatory constraints while developing PHY/MAC for EHT. </a:t>
            </a:r>
          </a:p>
          <a:p>
            <a:pPr lvl="1"/>
            <a:r>
              <a:rPr kumimoji="1" lang="en-US" altLang="ja-JP" sz="1600" dirty="0"/>
              <a:t>Even if any regulatory authority does not adopt database-aided RLAN coordination for 6 GHz use, we can continue to develop PHY/MAC for new 802.11 amendment with closing the functional extension of “Operation under GDB”.</a:t>
            </a:r>
          </a:p>
          <a:p>
            <a:pPr lvl="1"/>
            <a:r>
              <a:rPr kumimoji="1" lang="en-US" altLang="ja-JP" sz="1600" dirty="0"/>
              <a:t>Less spec impacts and shorter development time than when creating from the scratch.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BE7F8A-012A-4AE6-8C2E-DA230FD8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6D7101-3AD7-4917-B1F2-7F0ACF2E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206EE7A-C75D-4AFA-98BF-BFA1AF76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6 GHz Band Support (Cont’d)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ADC78B7-3CF9-499B-A2C1-E8B15084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0318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6 GHz band support should be captured in the PAR/CSD for a new 802.11 amendment, continuously.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IEEE 802.11af should be considered as a basis to support 6 GHz band under (possible) regulatory constraints for new 802.11 amendment development.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Way Forward concerning 6 GHz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52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B6DE79D-7E8B-4286-A759-F83028B3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724400"/>
          </a:xfrm>
        </p:spPr>
        <p:txBody>
          <a:bodyPr/>
          <a:lstStyle/>
          <a:p>
            <a:r>
              <a:rPr kumimoji="1" lang="en-US" altLang="ja-JP" dirty="0"/>
              <a:t>This submission showed our views on 6 GHz band support and Multi-AP Coordination.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This submission proposed way forwards to develop PAR/CSD concerning 6 GHz band support and Multi-AP Coordination.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2A27A2-AF2D-4030-9597-94625E4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54E24-D4D2-4548-A91F-D3AE8656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7708A8-0679-46D1-A8C1-5E8042D5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6B4ECCD-4B5F-4CBB-B256-9E3456D3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524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[1] 11-18-1059-06-0000-july-2018-wg-motions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[2] 11-18-0789-06-0wng-extreme-throughput-802-11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[3] </a:t>
            </a:r>
            <a:r>
              <a:rPr kumimoji="1" lang="en-US" altLang="ja-JP" sz="1600" b="1" dirty="0">
                <a:ea typeface="+mn-ea"/>
                <a:cs typeface="+mn-cs"/>
              </a:rPr>
              <a:t>11-18-0818-03-0wng-16-spatial-stream-support-in-next-generation-wlan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[4] </a:t>
            </a:r>
            <a:r>
              <a:rPr kumimoji="1" lang="en-US" altLang="ja-JP" sz="1600" b="1" dirty="0">
                <a:ea typeface="+mn-ea"/>
                <a:cs typeface="+mn-cs"/>
              </a:rPr>
              <a:t>11-18-0846-00-0wng-next-generation-phy-mac-in-sub-7ghz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[5] </a:t>
            </a:r>
            <a:r>
              <a:rPr kumimoji="1" lang="en-US" altLang="ja-JP" sz="1600" b="1" dirty="0">
                <a:ea typeface="+mn-ea"/>
                <a:cs typeface="+mn-cs"/>
              </a:rPr>
              <a:t>11-18-0857-00-0wng-beyond-802-11ax-throughput-enhancement-utilizing-multi-bands-across-2-4-5-6ghz-bands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[6] </a:t>
            </a:r>
            <a:r>
              <a:rPr kumimoji="1" lang="en-US" altLang="ja-JP" sz="1600" b="1" dirty="0">
                <a:ea typeface="+mn-ea"/>
                <a:cs typeface="+mn-cs"/>
              </a:rPr>
              <a:t>11-18-0903-01-0wng-next-generation-home-use-case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[7] </a:t>
            </a:r>
            <a:r>
              <a:rPr kumimoji="1" lang="en-US" altLang="ja-JP" sz="1600" b="1" dirty="0">
                <a:ea typeface="+mn-ea"/>
                <a:cs typeface="+mn-cs"/>
              </a:rPr>
              <a:t>11-18-1116-00-0eht-multi-ap-harq-for-eht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[8] </a:t>
            </a:r>
            <a:r>
              <a:rPr kumimoji="1" lang="en-US" altLang="ja-JP" sz="1600" b="1" dirty="0">
                <a:ea typeface="+mn-ea"/>
                <a:cs typeface="+mn-cs"/>
              </a:rPr>
              <a:t>11-18-1155-01-0eht-multi-ap-enhancement-and-multi-band-operations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[9] </a:t>
            </a:r>
            <a:r>
              <a:rPr kumimoji="1" lang="en-US" altLang="ja-JP" sz="1600" b="1" dirty="0">
                <a:ea typeface="+mn-ea"/>
                <a:cs typeface="+mn-cs"/>
              </a:rPr>
              <a:t>11-18-1161-00-0eht-eht-technology-candidate-discussions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[10] </a:t>
            </a:r>
            <a:r>
              <a:rPr kumimoji="1" lang="en-US" altLang="ja-JP" sz="1600" b="1" dirty="0">
                <a:ea typeface="+mn-ea"/>
                <a:cs typeface="+mn-cs"/>
              </a:rPr>
              <a:t>11-18-1171-00-0eht-view-on-eht-objectives-and-technologies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[11] </a:t>
            </a:r>
            <a:r>
              <a:rPr kumimoji="1" lang="en-US" altLang="ja-JP" sz="1600" b="1" dirty="0">
                <a:ea typeface="+mn-ea"/>
                <a:cs typeface="+mn-cs"/>
              </a:rPr>
              <a:t>11-18-1180-00-0eht-discussion-on-eht-study-group-formation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[12] </a:t>
            </a:r>
            <a:r>
              <a:rPr kumimoji="1" lang="en-US" altLang="ja-JP" sz="1600" b="1" dirty="0">
                <a:ea typeface="+mn-ea"/>
                <a:cs typeface="+mn-cs"/>
              </a:rPr>
              <a:t>11-18-1184-01-0eht-eht-discussions-on-throughput-enhancement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[13] </a:t>
            </a:r>
            <a:r>
              <a:rPr kumimoji="1" lang="en-US" altLang="ja-JP" sz="1600" b="1" dirty="0">
                <a:ea typeface="+mn-ea"/>
                <a:cs typeface="+mn-cs"/>
              </a:rPr>
              <a:t>11-18-1190-01-0eht-discussion-on-eht-timeline-and-scope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/>
              <a:t>[14] </a:t>
            </a:r>
            <a:r>
              <a:rPr kumimoji="1" lang="en-US" altLang="ja-JP" sz="1600" b="1" dirty="0">
                <a:ea typeface="+mn-ea"/>
                <a:cs typeface="+mn-cs"/>
              </a:rPr>
              <a:t>11-18-1191-00-0eht-mu-sounding-improvements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[15] FWCC, “Re: GN Docket No. 17-183, Expanding Flexible Use in Mid-Band Spectrum Between 3.7 and 24 GHz Ex Parte Communication”, August 28, 2018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[16] Apple Inc., et al, “Re: Expanding Flexible Use in Mid-Band Spectrum between 3.7 and 24 GHz, GN Docket No. 17-183”, August 23, 2018</a:t>
            </a:r>
            <a:endParaRPr kumimoji="1" lang="ja-JP" altLang="en-US" sz="1600" b="1" dirty="0">
              <a:ea typeface="+mn-ea"/>
              <a:cs typeface="+mn-cs"/>
            </a:endParaRP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ja-JP"/>
              <a:t>Yusuke Tanaka(Sony Corporation),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71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07C80F3-FD14-45BE-920D-D9B8CF72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kumimoji="1" lang="en-US" altLang="ja-JP" sz="2000" dirty="0"/>
              <a:t>This is the first meeting following the approval of EHT SG establishment during the July meeting [1]. 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According to [1], the scope of EHT SG is </a:t>
            </a:r>
            <a:r>
              <a:rPr lang="en-US" altLang="ja-JP" sz="2000" dirty="0"/>
              <a:t>to develop a Project Authorization Request (PAR) and a Criteria for Standards Development (CSD) for </a:t>
            </a:r>
            <a:r>
              <a:rPr kumimoji="1" lang="en-US" altLang="ja-JP" sz="2000" dirty="0"/>
              <a:t>a new 802.11 amendment for operating in the bands between 1 to 7.125 GHz, with the primary objectives;</a:t>
            </a:r>
          </a:p>
          <a:p>
            <a:pPr lvl="1"/>
            <a:r>
              <a:rPr kumimoji="1" lang="en-US" altLang="ja-JP" sz="1800" dirty="0"/>
              <a:t>To increase peak throughput and improve efficiency</a:t>
            </a:r>
          </a:p>
          <a:p>
            <a:pPr lvl="1"/>
            <a:r>
              <a:rPr kumimoji="1" lang="en-US" altLang="ja-JP" sz="1800" dirty="0"/>
              <a:t>To support high throughput and low latency applications such as video-over-WLAN, gaming, AR and VR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D4DB23-9986-4832-BD36-A10245D4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D6B4D0-2D64-45ED-94CA-AA51FC8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957DB603-697B-462A-B389-A768FEB2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Background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714ADF5-0868-42B1-B945-5ABAF827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641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B6DE79D-7E8B-4286-A759-F83028B3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/>
              <a:t>Since kicking-off EHT discussion, several candidate features have been proposed.</a:t>
            </a:r>
          </a:p>
          <a:p>
            <a:pPr lvl="1"/>
            <a:r>
              <a:rPr kumimoji="1" lang="en-US" altLang="ja-JP" sz="1600" dirty="0"/>
              <a:t>6 GHz support, 320 MHz, 16 Spatial Streams, Multi Band Operation, Multi-AP Coordination, etc. (See details in [2-14])</a:t>
            </a:r>
          </a:p>
          <a:p>
            <a:pPr lvl="1"/>
            <a:r>
              <a:rPr kumimoji="1" lang="en-US" altLang="ja-JP" sz="1600" dirty="0"/>
              <a:t>Current status is that the only thing captured is “6 GHz band” as a part of the scope of PAR/CSD that is to be developed in EHT SG.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This submission shows our views on the following features and proposes some way forwards to develop PAR/CSD towards new 802.11 amendment. </a:t>
            </a:r>
          </a:p>
          <a:p>
            <a:pPr lvl="1"/>
            <a:r>
              <a:rPr kumimoji="1" lang="en-US" altLang="ja-JP" sz="1800" dirty="0"/>
              <a:t>Multi-AP Coordination</a:t>
            </a:r>
          </a:p>
          <a:p>
            <a:pPr lvl="1"/>
            <a:r>
              <a:rPr kumimoji="1" lang="en-US" altLang="ja-JP" sz="1800" dirty="0"/>
              <a:t>6 GHz band support</a:t>
            </a:r>
            <a:endParaRPr kumimoji="1" lang="ja-JP" altLang="en-US" sz="1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2A27A2-AF2D-4030-9597-94625E4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54E24-D4D2-4548-A91F-D3AE8656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7708A8-0679-46D1-A8C1-5E8042D5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6B4ECCD-4B5F-4CBB-B256-9E3456D3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112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066800"/>
          </a:xfrm>
        </p:spPr>
        <p:txBody>
          <a:bodyPr/>
          <a:lstStyle/>
          <a:p>
            <a:pPr algn="l"/>
            <a:r>
              <a:rPr kumimoji="1" lang="en-US" altLang="ja-JP" dirty="0"/>
              <a:t>Views on Multi-AP Coordination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8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4CC5397-8C8C-4806-9FBE-9E5C394B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/>
          </a:bodyPr>
          <a:lstStyle/>
          <a:p>
            <a:r>
              <a:rPr lang="en-US" altLang="ja-JP" sz="2000" dirty="0"/>
              <a:t>Coordination among Multiple APs (i.e. </a:t>
            </a:r>
            <a:r>
              <a:rPr kumimoji="1" lang="en-US" altLang="ja-JP" sz="2000" dirty="0"/>
              <a:t>Multi-AP Coordination</a:t>
            </a:r>
            <a:r>
              <a:rPr lang="en-US" altLang="ja-JP" sz="2000" dirty="0"/>
              <a:t>) can contribute to achieve primary objectives of new 802.11 amendment.</a:t>
            </a:r>
          </a:p>
          <a:p>
            <a:pPr lvl="1"/>
            <a:r>
              <a:rPr kumimoji="1" lang="en-US" altLang="ja-JP" sz="1800" dirty="0"/>
              <a:t>Potential to mitigate mutual interference among multiple APs</a:t>
            </a:r>
          </a:p>
          <a:p>
            <a:pPr lvl="1"/>
            <a:r>
              <a:rPr kumimoji="1" lang="en-US" altLang="ja-JP" sz="1800" dirty="0"/>
              <a:t>Potential to avoid low spectrum utilization efficiency due to autonomous behavior of conventional WLANs.</a:t>
            </a:r>
          </a:p>
          <a:p>
            <a:endParaRPr lang="en-US" altLang="ja-JP" sz="2000" dirty="0"/>
          </a:p>
          <a:p>
            <a:r>
              <a:rPr lang="en-US" altLang="ja-JP" sz="2000" dirty="0"/>
              <a:t>Some technologies can be candidate means to mitigate the mutual interference among multiple APs, and to improve spectrum utilization efficiency in Multi-AP Coordination context.</a:t>
            </a:r>
          </a:p>
          <a:p>
            <a:pPr lvl="1"/>
            <a:r>
              <a:rPr lang="en-US" altLang="ja-JP" sz="1800" dirty="0"/>
              <a:t>Coordinated Beamforming, Distributed MU-MIMO, Null-steering etc.</a:t>
            </a:r>
          </a:p>
          <a:p>
            <a:pPr lvl="1"/>
            <a:r>
              <a:rPr lang="en-US" altLang="ja-JP" sz="1800" dirty="0"/>
              <a:t>Resource (time/frequency) sharing, enhancement of Spatial Reuse etc.</a:t>
            </a:r>
          </a:p>
          <a:p>
            <a:endParaRPr lang="en-US" altLang="ja-JP" dirty="0"/>
          </a:p>
          <a:p>
            <a:endParaRPr lang="en-US" altLang="ja-JP" sz="2600" dirty="0"/>
          </a:p>
          <a:p>
            <a:endParaRPr lang="en-US" altLang="ja-JP" sz="20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669E62-0CD5-42D1-835B-32F1A01D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6ED72F-4A04-4D21-B06E-1D859BD3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015BF093-3892-4106-B672-167F4BE7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Multi-AP Coordination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5570073-514D-42D4-BC54-82308447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8288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A4CDB81-CADD-48F8-902E-3C82F221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kumimoji="1" lang="en-US" altLang="ja-JP" sz="2000" dirty="0"/>
              <a:t>It is important to consider decision making topologies applicable to Multi-AP Coordination.</a:t>
            </a:r>
          </a:p>
          <a:p>
            <a:pPr lvl="1"/>
            <a:r>
              <a:rPr kumimoji="1" lang="en-US" altLang="ja-JP" sz="1600" b="1" dirty="0"/>
              <a:t>Distributed decision making</a:t>
            </a:r>
          </a:p>
          <a:p>
            <a:pPr lvl="2"/>
            <a:r>
              <a:rPr kumimoji="1" lang="en-US" altLang="ja-JP" sz="1400" dirty="0"/>
              <a:t>Each AP makes its decision in coordination with other APs.</a:t>
            </a:r>
          </a:p>
          <a:p>
            <a:pPr lvl="1"/>
            <a:r>
              <a:rPr kumimoji="1" lang="en-US" altLang="ja-JP" sz="1600" b="1" dirty="0"/>
              <a:t>Centralized decision making</a:t>
            </a:r>
          </a:p>
          <a:p>
            <a:pPr lvl="2"/>
            <a:r>
              <a:rPr kumimoji="1" lang="en-US" altLang="ja-JP" sz="1400" dirty="0"/>
              <a:t>One AP relegates its decisions to another AP; or</a:t>
            </a:r>
          </a:p>
          <a:p>
            <a:pPr lvl="2"/>
            <a:r>
              <a:rPr kumimoji="1" lang="en-US" altLang="ja-JP" sz="1400" dirty="0"/>
              <a:t>All APs relegates their decisions to central entity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Which decision making topologies is applied depends on use cases. </a:t>
            </a:r>
          </a:p>
          <a:p>
            <a:pPr lvl="1"/>
            <a:r>
              <a:rPr kumimoji="1" lang="en-US" altLang="ja-JP" sz="1600" b="1" dirty="0"/>
              <a:t>Example use case of distributed decision making</a:t>
            </a:r>
          </a:p>
          <a:p>
            <a:pPr lvl="2"/>
            <a:r>
              <a:rPr kumimoji="1" lang="en-US" altLang="ja-JP" sz="1400" dirty="0"/>
              <a:t>Coordination between APs belonging to different networks (i.e. no common central entity exists).</a:t>
            </a:r>
          </a:p>
          <a:p>
            <a:pPr lvl="1"/>
            <a:r>
              <a:rPr kumimoji="1" lang="en-US" altLang="ja-JP" sz="1600" b="1" dirty="0"/>
              <a:t>Example use case of centralized decision making</a:t>
            </a:r>
          </a:p>
          <a:p>
            <a:pPr lvl="2"/>
            <a:r>
              <a:rPr kumimoji="1" lang="en-US" altLang="ja-JP" sz="1400" dirty="0"/>
              <a:t>Administration and management of enterprise network.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DFCC55-017A-45E6-A685-6DAABBA8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BA129E-97AE-489E-B17C-E2872F3E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4752AE2-F64F-4FCA-91F5-91888542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Multi-AP Coordination (Cont’d)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336DEF0-642E-44DE-8D93-AB44207D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909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Multi-AP Coordination should be captured in the PAR/CSD for new 802.11 amendment as one of potential means to achieve the primary objectives.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Multi-AP Coordination should consider all the applicable decision making topologies in order to realize various use cases.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Way Forwards concerning Multi-AP Coordination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422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066800"/>
          </a:xfrm>
        </p:spPr>
        <p:txBody>
          <a:bodyPr/>
          <a:lstStyle/>
          <a:p>
            <a:pPr algn="l"/>
            <a:r>
              <a:rPr kumimoji="1" lang="en-US" altLang="ja-JP" dirty="0"/>
              <a:t>Views on 6 GHz Band Support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610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1351D5B-42E4-412F-8CF0-97407D83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kumimoji="1" lang="en-US" altLang="ja-JP" sz="2000" dirty="0"/>
              <a:t>New 802.11 amendment should support 6 GHz band.</a:t>
            </a:r>
          </a:p>
          <a:p>
            <a:pPr lvl="1"/>
            <a:r>
              <a:rPr kumimoji="1" lang="en-US" altLang="ja-JP" sz="1600" dirty="0"/>
              <a:t>It is obvious that available channels for WLAN can be increased by supporting new frequency band. </a:t>
            </a:r>
          </a:p>
          <a:p>
            <a:pPr lvl="1"/>
            <a:r>
              <a:rPr kumimoji="1" lang="en-US" altLang="ja-JP" sz="1600" dirty="0"/>
              <a:t>Availability of lots of channels enables us to achieve wider channel bonding, more effective Multi Band Operation, and congestion reduction.</a:t>
            </a:r>
          </a:p>
          <a:p>
            <a:pPr lvl="1"/>
            <a:r>
              <a:rPr kumimoji="1" lang="en-US" altLang="ja-JP" sz="1600" dirty="0"/>
              <a:t>Therefore, it is beneficial for new 802.11 amendment to support 6 GHz band.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One the other hand, new 802.11 amendment should not ignore possible regulatory constraints to use this band.</a:t>
            </a:r>
          </a:p>
          <a:p>
            <a:pPr lvl="1"/>
            <a:r>
              <a:rPr kumimoji="1" lang="en-US" altLang="ja-JP" sz="1600" dirty="0"/>
              <a:t>There are some incumbent systems in this band [2]. </a:t>
            </a:r>
          </a:p>
          <a:p>
            <a:pPr lvl="2"/>
            <a:r>
              <a:rPr kumimoji="1" lang="en-US" altLang="ja-JP" sz="1400" dirty="0"/>
              <a:t>Fixed Systems (FS), Fixed Satellite Systems (FSS) (earth-to-space), etc...</a:t>
            </a:r>
          </a:p>
          <a:p>
            <a:pPr lvl="1"/>
            <a:r>
              <a:rPr kumimoji="1" lang="en-US" altLang="ja-JP" sz="1600" dirty="0"/>
              <a:t>Incumbent protection mechanism is still under discussion at the regulatory authorities such as FCC and CEPT.</a:t>
            </a:r>
          </a:p>
          <a:p>
            <a:pPr lvl="1"/>
            <a:r>
              <a:rPr kumimoji="1" lang="en-US" altLang="ja-JP" sz="1600" dirty="0"/>
              <a:t>Some constraints might be imposed on a New 802.11 amendment supporting 6 GHz as a result of the sharing and compatibility study.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BE7F8A-012A-4AE6-8C2E-DA230FD8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6D7101-3AD7-4917-B1F2-7F0ACF2E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206EE7A-C75D-4AFA-98BF-BFA1AF76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6 GHz Band Support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ADC78B7-3CF9-499B-A2C1-E8B15084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277471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101268</TotalTime>
  <Words>1327</Words>
  <Application>Microsoft Office PowerPoint</Application>
  <PresentationFormat>画面に合わせる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ＭＳ Ｐゴシック</vt:lpstr>
      <vt:lpstr>Times New Roman</vt:lpstr>
      <vt:lpstr>Default Design</vt:lpstr>
      <vt:lpstr>View on EHT Candidate Features</vt:lpstr>
      <vt:lpstr>Background</vt:lpstr>
      <vt:lpstr>Introduction</vt:lpstr>
      <vt:lpstr>Views on Multi-AP Coordination</vt:lpstr>
      <vt:lpstr>Views on Multi-AP Coordination</vt:lpstr>
      <vt:lpstr>Views on Multi-AP Coordination (Cont’d)</vt:lpstr>
      <vt:lpstr>Proposed Way Forwards concerning Multi-AP Coordination</vt:lpstr>
      <vt:lpstr>Views on 6 GHz Band Support</vt:lpstr>
      <vt:lpstr>Views on 6 GHz Band Support</vt:lpstr>
      <vt:lpstr>Views on 6 GHz Band Support (Cont’d)</vt:lpstr>
      <vt:lpstr>Proposed Way Forward concerning 6 GHz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2716</cp:revision>
  <cp:lastPrinted>2018-09-03T08:43:03Z</cp:lastPrinted>
  <dcterms:created xsi:type="dcterms:W3CDTF">1998-02-10T13:07:52Z</dcterms:created>
  <dcterms:modified xsi:type="dcterms:W3CDTF">2018-09-11T01:52:51Z</dcterms:modified>
</cp:coreProperties>
</file>