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"/>
  </p:notesMasterIdLst>
  <p:handoutMasterIdLst>
    <p:handoutMasterId r:id="rId16"/>
  </p:handoutMasterIdLst>
  <p:sldIdLst>
    <p:sldId id="453" r:id="rId2"/>
    <p:sldId id="500" r:id="rId3"/>
    <p:sldId id="507" r:id="rId4"/>
    <p:sldId id="501" r:id="rId5"/>
    <p:sldId id="506" r:id="rId6"/>
    <p:sldId id="503" r:id="rId7"/>
    <p:sldId id="502" r:id="rId8"/>
    <p:sldId id="508" r:id="rId9"/>
    <p:sldId id="509" r:id="rId10"/>
    <p:sldId id="483" r:id="rId11"/>
    <p:sldId id="484" r:id="rId12"/>
    <p:sldId id="489" r:id="rId13"/>
    <p:sldId id="510" r:id="rId14"/>
  </p:sldIdLst>
  <p:sldSz cx="9144000" cy="6858000" type="screen4x3"/>
  <p:notesSz cx="6934200" cy="9280525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5pPr>
    <a:lvl6pPr marL="22860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6pPr>
    <a:lvl7pPr marL="27432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7pPr>
    <a:lvl8pPr marL="32004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8pPr>
    <a:lvl9pPr marL="3657600" algn="l" defTabSz="914400" rtl="0" eaLnBrk="1" latinLnBrk="1" hangingPunct="1">
      <a:defRPr kumimoji="1" sz="1200" kern="1200">
        <a:solidFill>
          <a:schemeClr val="tx1"/>
        </a:solidFill>
        <a:latin typeface="Times New Roman" pitchFamily="18" charset="0"/>
        <a:ea typeface="굴림" pitchFamily="50" charset="-127"/>
        <a:cs typeface="Arial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588" autoAdjust="0"/>
    <p:restoredTop sz="98005" autoAdjust="0"/>
  </p:normalViewPr>
  <p:slideViewPr>
    <p:cSldViewPr>
      <p:cViewPr varScale="1">
        <p:scale>
          <a:sx n="116" d="100"/>
          <a:sy n="116" d="100"/>
        </p:scale>
        <p:origin x="1470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2550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97525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780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851525" y="8982075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FA078C69-3C94-4884-9FAE-61DD046E939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5606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355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5608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728775405"/>
      </p:ext>
    </p:extLst>
  </p:cSld>
  <p:clrMap bg1="lt1" tx1="dk1" bg2="lt2" tx2="dk2" accent1="accent1" accent2="accent2" accent3="accent3" accent4="accent4" accent5="accent5" accent6="accent6" hlink="hlink" folHlink="folHlink"/>
  <p:hf ftr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640388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8425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/>
              <a:t>Month Year</a:t>
            </a:r>
            <a:endParaRPr lang="en-US"/>
          </a:p>
        </p:txBody>
      </p:sp>
      <p:sp>
        <p:nvSpPr>
          <p:cNvPr id="2150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357813" y="8985250"/>
            <a:ext cx="9239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807E55AC-B173-4AB5-9CB6-9C6379A21F1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1512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21513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21514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92194414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E65F51A8-0CFE-4133-B021-42BA039B4097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6634749" y="6475413"/>
            <a:ext cx="1909176" cy="184666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/>
              <a:t>Slide </a:t>
            </a:r>
            <a:fld id="{2233D5FD-8890-4C4A-812D-44084668134C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2"/>
          </p:nvPr>
        </p:nvSpPr>
        <p:spPr>
          <a:xfrm>
            <a:off x="696913" y="332601"/>
            <a:ext cx="968214" cy="276999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 smtClean="0"/>
              <a:t>May 2018</a:t>
            </a:r>
            <a:endParaRPr lang="en-US" altLang="ko-KR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1579600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dirty="0" smtClean="0"/>
              <a:t>September 2018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634748" y="6475413"/>
            <a:ext cx="1909177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err="1" smtClean="0"/>
              <a:t>Suhwook</a:t>
            </a:r>
            <a:r>
              <a:rPr lang="en-US" altLang="ko-KR" dirty="0" smtClean="0"/>
              <a:t> Kim, LG Electronics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>
                <a:ea typeface="굴림" charset="-127"/>
                <a:cs typeface="Arial" charset="0"/>
              </a:defRPr>
            </a:lvl1pPr>
          </a:lstStyle>
          <a:p>
            <a:pPr>
              <a:defRPr/>
            </a:pPr>
            <a:r>
              <a:rPr lang="en-US" altLang="ko-KR"/>
              <a:t>Slide </a:t>
            </a:r>
            <a:fld id="{CD419C17-E740-4BDF-A347-9F6D8C9B7204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vl="4" algn="r" latinLnBrk="0">
              <a:defRPr/>
            </a:pPr>
            <a:r>
              <a:rPr kumimoji="0" lang="en-US" altLang="ko-KR" sz="1800" b="1" dirty="0" smtClean="0">
                <a:cs typeface="+mn-cs"/>
              </a:rPr>
              <a:t>doc.: IEEE </a:t>
            </a:r>
            <a:r>
              <a:rPr kumimoji="0" lang="en-US" altLang="ko-KR" sz="1800" b="1" dirty="0" smtClean="0">
                <a:cs typeface="+mn-cs"/>
              </a:rPr>
              <a:t>802.11-18/1490r4</a:t>
            </a:r>
            <a:endParaRPr kumimoji="0" lang="en-US" altLang="ko-KR" sz="1800" b="1" dirty="0" smtClean="0">
              <a:cs typeface="+mn-cs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+mn-cs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</p:spPr>
        <p:txBody>
          <a:bodyPr wrap="none" anchor="ctr"/>
          <a:lstStyle/>
          <a:p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954" r:id="rId1"/>
    <p:sldLayoutId id="2147484955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날짜 개체 틀 5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</a:t>
            </a:fld>
            <a:endParaRPr lang="en-US" altLang="ko-KR"/>
          </a:p>
        </p:txBody>
      </p:sp>
      <p:sp>
        <p:nvSpPr>
          <p:cNvPr id="9" name="제목 6"/>
          <p:cNvSpPr>
            <a:spLocks noGrp="1"/>
          </p:cNvSpPr>
          <p:nvPr>
            <p:ph type="ctrTitle"/>
          </p:nvPr>
        </p:nvSpPr>
        <p:spPr>
          <a:xfrm>
            <a:off x="685800" y="741363"/>
            <a:ext cx="7772400" cy="935037"/>
          </a:xfrm>
        </p:spPr>
        <p:txBody>
          <a:bodyPr/>
          <a:lstStyle/>
          <a:p>
            <a:r>
              <a:rPr lang="en-US" altLang="ko-KR" dirty="0" smtClean="0"/>
              <a:t>Response frame in WUR Mode Setup</a:t>
            </a:r>
            <a:endParaRPr lang="ko-KR" altLang="en-US"/>
          </a:p>
        </p:txBody>
      </p:sp>
      <p:sp>
        <p:nvSpPr>
          <p:cNvPr id="10" name="Rectangle 6"/>
          <p:cNvSpPr txBox="1">
            <a:spLocks noChangeArrowheads="1"/>
          </p:cNvSpPr>
          <p:nvPr/>
        </p:nvSpPr>
        <p:spPr bwMode="auto">
          <a:xfrm>
            <a:off x="685800" y="1752600"/>
            <a:ext cx="7772400" cy="38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>
            <a:lvl1pPr marL="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2000">
                <a:solidFill>
                  <a:schemeClr val="tx1"/>
                </a:solidFill>
                <a:latin typeface="+mn-lt"/>
              </a:defRPr>
            </a:lvl2pPr>
            <a:lvl3pPr marL="914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>
                <a:solidFill>
                  <a:schemeClr val="tx1"/>
                </a:solidFill>
                <a:latin typeface="+mn-lt"/>
              </a:defRPr>
            </a:lvl3pPr>
            <a:lvl4pPr marL="1371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4pPr>
            <a:lvl5pPr marL="18288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5pPr>
            <a:lvl6pPr marL="22860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6pPr>
            <a:lvl7pPr marL="27432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7pPr>
            <a:lvl8pPr marL="32004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8pPr>
            <a:lvl9pPr marL="3657600" indent="0" algn="ctr" rtl="0" eaLnBrk="0" fontAlgn="base" hangingPunct="0">
              <a:spcBef>
                <a:spcPct val="20000"/>
              </a:spcBef>
              <a:spcAft>
                <a:spcPct val="0"/>
              </a:spcAft>
              <a:buNone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/>
            <a:r>
              <a:rPr kumimoji="0" lang="en-US" altLang="ko-KR" sz="2000" kern="0" dirty="0" smtClean="0">
                <a:ea typeface="굴림" panose="020B0600000101010101" pitchFamily="50" charset="-127"/>
              </a:rPr>
              <a:t>Date:</a:t>
            </a:r>
            <a:r>
              <a:rPr kumimoji="0" lang="en-US" altLang="ko-KR" sz="2000" b="0" kern="0" dirty="0" smtClean="0">
                <a:ea typeface="굴림" panose="020B0600000101010101" pitchFamily="50" charset="-127"/>
              </a:rPr>
              <a:t> 2018-09-10</a:t>
            </a:r>
          </a:p>
        </p:txBody>
      </p:sp>
      <p:sp>
        <p:nvSpPr>
          <p:cNvPr id="11" name="Rectangle 12"/>
          <p:cNvSpPr>
            <a:spLocks noChangeArrowheads="1"/>
          </p:cNvSpPr>
          <p:nvPr/>
        </p:nvSpPr>
        <p:spPr bwMode="auto">
          <a:xfrm>
            <a:off x="533400" y="2362200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 dirty="0"/>
              <a:t>Authors:</a:t>
            </a:r>
            <a:endParaRPr kumimoji="0" lang="en-US" altLang="ko-KR" sz="2000" b="0" dirty="0"/>
          </a:p>
        </p:txBody>
      </p:sp>
      <p:graphicFrame>
        <p:nvGraphicFramePr>
          <p:cNvPr id="12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15942638"/>
              </p:ext>
            </p:extLst>
          </p:nvPr>
        </p:nvGraphicFramePr>
        <p:xfrm>
          <a:off x="762000" y="2895600"/>
          <a:ext cx="7620000" cy="1805354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363662"/>
                <a:gridCol w="1844675"/>
              </a:tblGrid>
              <a:tr h="39858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굴림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LG Electronics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19,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Yangjae-daero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11gil,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Seocho-gu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, Seoul 137-130, Korea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suhwook.kim@lge.com 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Song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taewon.song@lge.com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Kim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jeongki.kim@lge.com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Ryu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latinLnBrk="1"/>
                      <a:endParaRPr lang="ko-KR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kiseon.ryu@lge.com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135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Jinsoo</a:t>
                      </a: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 Choi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ea typeface="굴림" charset="-127"/>
                        <a:cs typeface="Times New Roman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ea typeface="굴림" charset="-127"/>
                          <a:cs typeface="Times New Roman" pitchFamily="18" charset="0"/>
                        </a:rPr>
                        <a:t>js.choi@lge.com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053021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Summary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/>
              <a:t>In this submission, </a:t>
            </a:r>
            <a:r>
              <a:rPr lang="en-US" altLang="ko-KR" dirty="0" smtClean="0"/>
              <a:t>we </a:t>
            </a:r>
            <a:r>
              <a:rPr lang="en-US" altLang="ko-KR" dirty="0"/>
              <a:t>propose to define additional values in the WUR Mode Response Status field for denial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It can </a:t>
            </a:r>
            <a:r>
              <a:rPr lang="en-US" altLang="ko-KR" dirty="0"/>
              <a:t>improve the </a:t>
            </a:r>
            <a:r>
              <a:rPr lang="en-US" altLang="ko-KR" dirty="0" smtClean="0"/>
              <a:t>behavior about WUR mode signal of WUR STA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10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9812209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References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ko-KR" dirty="0"/>
              <a:t>[1] </a:t>
            </a:r>
            <a:r>
              <a:rPr lang="en-US" altLang="ko-KR" dirty="0" smtClean="0"/>
              <a:t>IEEE </a:t>
            </a:r>
            <a:r>
              <a:rPr lang="en-US" altLang="ko-KR" dirty="0"/>
              <a:t>P802.11ba™/</a:t>
            </a:r>
            <a:r>
              <a:rPr lang="en-US" altLang="ko-KR" dirty="0" smtClean="0"/>
              <a:t>D0.4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11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30745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1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support modification of WUR Mode Response Status </a:t>
            </a:r>
            <a:r>
              <a:rPr lang="en-US" altLang="ko-KR" dirty="0" smtClean="0"/>
              <a:t>field </a:t>
            </a:r>
            <a:r>
              <a:rPr lang="en-US" altLang="ko-KR" dirty="0" smtClean="0"/>
              <a:t>as follow</a:t>
            </a:r>
          </a:p>
          <a:p>
            <a:pPr lvl="1"/>
            <a:r>
              <a:rPr lang="en-US" altLang="ko-KR" dirty="0" smtClean="0"/>
              <a:t>0</a:t>
            </a:r>
            <a:r>
              <a:rPr lang="en-US" altLang="ko-KR" dirty="0"/>
              <a:t>: Accept</a:t>
            </a:r>
          </a:p>
          <a:p>
            <a:pPr lvl="1"/>
            <a:r>
              <a:rPr lang="en-US" altLang="ko-KR" dirty="0"/>
              <a:t>1: Denied</a:t>
            </a:r>
            <a:r>
              <a:rPr lang="en-US" altLang="ko-KR" u="sng" dirty="0"/>
              <a:t>, due to unspecified reason</a:t>
            </a:r>
          </a:p>
          <a:p>
            <a:pPr lvl="1"/>
            <a:r>
              <a:rPr lang="en-US" altLang="ko-KR" u="sng" dirty="0"/>
              <a:t>2: Denied, the preferred Duty Cycle Period is too </a:t>
            </a:r>
            <a:r>
              <a:rPr lang="en-US" altLang="ko-KR" u="sng" dirty="0" smtClean="0"/>
              <a:t>large</a:t>
            </a:r>
          </a:p>
          <a:p>
            <a:pPr lvl="1"/>
            <a:r>
              <a:rPr lang="en-US" altLang="ko-KR" u="sng" dirty="0" smtClean="0"/>
              <a:t>3 – 255: Reserved</a:t>
            </a:r>
            <a:endParaRPr lang="en-US" altLang="ko-KR" u="sng" dirty="0"/>
          </a:p>
          <a:p>
            <a:r>
              <a:rPr lang="en-US" altLang="ko-KR" dirty="0" smtClean="0"/>
              <a:t>Y: 16</a:t>
            </a:r>
          </a:p>
          <a:p>
            <a:r>
              <a:rPr lang="en-US" altLang="ko-KR" dirty="0" smtClean="0"/>
              <a:t>N: 0</a:t>
            </a:r>
          </a:p>
          <a:p>
            <a:r>
              <a:rPr lang="en-US" altLang="ko-KR" dirty="0" smtClean="0"/>
              <a:t>A: 14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7296552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Straw poll </a:t>
            </a:r>
            <a:r>
              <a:rPr lang="en-US" altLang="ko-KR" dirty="0" smtClean="0"/>
              <a:t>2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Do you </a:t>
            </a:r>
            <a:r>
              <a:rPr lang="en-US" altLang="ko-KR" dirty="0"/>
              <a:t>support modification of WUR Mode Response Status </a:t>
            </a:r>
            <a:r>
              <a:rPr lang="en-US" altLang="ko-KR" dirty="0" smtClean="0"/>
              <a:t>field </a:t>
            </a:r>
            <a:r>
              <a:rPr lang="en-US" altLang="ko-KR" dirty="0" smtClean="0"/>
              <a:t>as follow</a:t>
            </a:r>
            <a:endParaRPr lang="en-US" altLang="ko-KR" dirty="0"/>
          </a:p>
          <a:p>
            <a:pPr lvl="1"/>
            <a:r>
              <a:rPr lang="en-US" altLang="ko-KR" dirty="0"/>
              <a:t>0: Accept</a:t>
            </a:r>
          </a:p>
          <a:p>
            <a:pPr lvl="1"/>
            <a:r>
              <a:rPr lang="en-US" altLang="ko-KR" dirty="0"/>
              <a:t>1: Denied</a:t>
            </a:r>
            <a:r>
              <a:rPr lang="en-US" altLang="ko-KR" u="sng" dirty="0"/>
              <a:t>, due to unspecified </a:t>
            </a:r>
            <a:r>
              <a:rPr lang="en-US" altLang="ko-KR" u="sng" dirty="0" smtClean="0"/>
              <a:t>reason</a:t>
            </a:r>
          </a:p>
          <a:p>
            <a:pPr lvl="1"/>
            <a:r>
              <a:rPr lang="en-US" altLang="ko-KR" u="sng" dirty="0"/>
              <a:t>2: Denied, the preferred Duty Cycle Period is too large</a:t>
            </a:r>
          </a:p>
          <a:p>
            <a:pPr lvl="1"/>
            <a:r>
              <a:rPr lang="en-US" altLang="ko-KR" u="sng" dirty="0" smtClean="0"/>
              <a:t>3</a:t>
            </a:r>
            <a:r>
              <a:rPr lang="en-US" altLang="ko-KR" u="sng" dirty="0"/>
              <a:t>: Denied, WUR Mode Setup is unavailable until TBTT for next DTIM </a:t>
            </a:r>
            <a:r>
              <a:rPr lang="en-US" altLang="ko-KR" u="sng" dirty="0" smtClean="0"/>
              <a:t>Beacon</a:t>
            </a:r>
          </a:p>
          <a:p>
            <a:pPr lvl="1"/>
            <a:r>
              <a:rPr lang="en-US" altLang="ko-KR" u="sng" dirty="0" smtClean="0"/>
              <a:t>4-255: Reserved</a:t>
            </a:r>
            <a:endParaRPr lang="en-US" altLang="ko-KR" u="sng" dirty="0"/>
          </a:p>
          <a:p>
            <a:r>
              <a:rPr lang="en-US" altLang="ko-KR" u="sng" dirty="0" smtClean="0"/>
              <a:t>Y: 5</a:t>
            </a:r>
          </a:p>
          <a:p>
            <a:r>
              <a:rPr lang="en-US" altLang="ko-KR" u="sng" dirty="0" smtClean="0"/>
              <a:t>N: 3</a:t>
            </a:r>
          </a:p>
          <a:p>
            <a:r>
              <a:rPr lang="en-US" altLang="ko-KR" u="sng" dirty="0" smtClean="0"/>
              <a:t>A: 20</a:t>
            </a:r>
          </a:p>
          <a:p>
            <a:pPr lvl="1"/>
            <a:endParaRPr lang="en-US" altLang="ko-KR" u="sng" dirty="0" smtClean="0"/>
          </a:p>
          <a:p>
            <a:endParaRPr lang="en-US" altLang="ko-KR" u="sng" dirty="0"/>
          </a:p>
          <a:p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13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395677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Introduction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We have defined WUR mode signal in draft spec</a:t>
            </a:r>
          </a:p>
          <a:p>
            <a:pPr lvl="1"/>
            <a:r>
              <a:rPr lang="en-US" altLang="ko-KR" dirty="0" smtClean="0"/>
              <a:t>It is based on two-way signal </a:t>
            </a:r>
            <a:r>
              <a:rPr lang="en-US" altLang="ko-KR" dirty="0"/>
              <a:t>consisting of a request </a:t>
            </a:r>
            <a:r>
              <a:rPr lang="en-US" altLang="ko-KR" dirty="0" smtClean="0"/>
              <a:t>frame and </a:t>
            </a:r>
            <a:r>
              <a:rPr lang="en-US" altLang="ko-KR" dirty="0"/>
              <a:t>a </a:t>
            </a:r>
            <a:r>
              <a:rPr lang="en-US" altLang="ko-KR" dirty="0" smtClean="0"/>
              <a:t>response frame</a:t>
            </a:r>
          </a:p>
          <a:p>
            <a:pPr lvl="2"/>
            <a:r>
              <a:rPr lang="en-US" altLang="ko-KR" dirty="0" smtClean="0"/>
              <a:t>STA requests with preferred operating parameters </a:t>
            </a:r>
          </a:p>
          <a:p>
            <a:pPr lvl="2"/>
            <a:r>
              <a:rPr lang="en-US" altLang="ko-KR" dirty="0" smtClean="0"/>
              <a:t>AP accepts or denies STA’s request based on the parameters</a:t>
            </a:r>
          </a:p>
          <a:p>
            <a:r>
              <a:rPr lang="en-US" altLang="ko-KR" dirty="0" smtClean="0"/>
              <a:t>If the request is accept, there is no issue in current text</a:t>
            </a:r>
          </a:p>
          <a:p>
            <a:r>
              <a:rPr lang="en-US" altLang="ko-KR" dirty="0" smtClean="0"/>
              <a:t>However, if the request is denied, the </a:t>
            </a:r>
            <a:r>
              <a:rPr lang="en-US" altLang="ko-KR" dirty="0"/>
              <a:t>STA does not know why the request was </a:t>
            </a:r>
            <a:r>
              <a:rPr lang="en-US" altLang="ko-KR" dirty="0" smtClean="0"/>
              <a:t>rejected</a:t>
            </a:r>
          </a:p>
          <a:p>
            <a:pPr lvl="1"/>
            <a:r>
              <a:rPr lang="en-US" altLang="ko-KR" dirty="0" smtClean="0"/>
              <a:t>So we will discuss this case 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2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0109983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Other MAC signaling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altLang="ko-KR" dirty="0"/>
              <a:t>Following signals are based on two-way signaling (request/response) and there is reason for denial in response </a:t>
            </a:r>
            <a:r>
              <a:rPr lang="en-GB" altLang="ko-KR" dirty="0" smtClean="0"/>
              <a:t>frame</a:t>
            </a:r>
          </a:p>
          <a:p>
            <a:pPr lvl="1"/>
            <a:r>
              <a:rPr lang="en-US" altLang="ko-KR" dirty="0" smtClean="0"/>
              <a:t>Using Status Code field</a:t>
            </a:r>
            <a:endParaRPr lang="en-US" altLang="ko-KR" dirty="0"/>
          </a:p>
          <a:p>
            <a:pPr lvl="2"/>
            <a:r>
              <a:rPr lang="en-US" altLang="ko-KR" dirty="0" smtClean="0"/>
              <a:t>GAS, </a:t>
            </a:r>
            <a:r>
              <a:rPr lang="en-GB" altLang="ko-KR" dirty="0" smtClean="0"/>
              <a:t>Association, Authentication, </a:t>
            </a:r>
            <a:r>
              <a:rPr lang="en-US" altLang="ko-KR" dirty="0" smtClean="0"/>
              <a:t>ADDBA</a:t>
            </a:r>
            <a:r>
              <a:rPr lang="en-US" altLang="ko-KR" dirty="0"/>
              <a:t>, Transition event report, RSNA event report, Diagnostic Report, Basic/DMG ADDTS, HCCA TXOP negotiation, TDLS Setup, Location Configuration, BSS Transition Management, TBTT Adjustment, Power Save </a:t>
            </a:r>
            <a:r>
              <a:rPr lang="en-US" altLang="ko-KR" dirty="0" smtClean="0"/>
              <a:t>Configuration,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</a:p>
          <a:p>
            <a:pPr lvl="1"/>
            <a:r>
              <a:rPr lang="en-US" altLang="ko-KR" dirty="0" smtClean="0"/>
              <a:t>Define own reason</a:t>
            </a:r>
          </a:p>
          <a:p>
            <a:pPr lvl="2"/>
            <a:r>
              <a:rPr lang="en-US" altLang="ko-KR" dirty="0" smtClean="0"/>
              <a:t>WNM Sleep Mode, TIM Broadcast, Directed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 Flexible </a:t>
            </a:r>
            <a:r>
              <a:rPr lang="en-US" altLang="ko-KR" dirty="0"/>
              <a:t>Multicast </a:t>
            </a:r>
            <a:r>
              <a:rPr lang="en-US" altLang="ko-KR" dirty="0" smtClean="0"/>
              <a:t>Service, Traffic </a:t>
            </a:r>
            <a:r>
              <a:rPr lang="en-US" altLang="ko-KR" dirty="0"/>
              <a:t>Filtering </a:t>
            </a:r>
            <a:r>
              <a:rPr lang="en-US" altLang="ko-KR" dirty="0" smtClean="0"/>
              <a:t>Service, </a:t>
            </a:r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3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917413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8001000" cy="4114800"/>
          </a:xfrm>
        </p:spPr>
        <p:txBody>
          <a:bodyPr/>
          <a:lstStyle/>
          <a:p>
            <a:r>
              <a:rPr lang="en-US" altLang="ko-KR" dirty="0" smtClean="0"/>
              <a:t>We have defined WUR Mode Setup signaling [1]</a:t>
            </a:r>
          </a:p>
          <a:p>
            <a:pPr lvl="1"/>
            <a:r>
              <a:rPr lang="en-US" altLang="ko-KR" dirty="0" smtClean="0"/>
              <a:t>It begins </a:t>
            </a:r>
            <a:r>
              <a:rPr lang="en-US" altLang="ko-KR" dirty="0"/>
              <a:t>when </a:t>
            </a:r>
            <a:r>
              <a:rPr lang="en-US" altLang="ko-KR" dirty="0" smtClean="0"/>
              <a:t>a STA transmits a request </a:t>
            </a:r>
            <a:r>
              <a:rPr lang="en-US" altLang="ko-KR" dirty="0"/>
              <a:t>frame containing the </a:t>
            </a:r>
            <a:r>
              <a:rPr lang="en-US" altLang="ko-KR" dirty="0" smtClean="0"/>
              <a:t>following duty cycle parameters</a:t>
            </a:r>
          </a:p>
          <a:p>
            <a:pPr lvl="2"/>
            <a:r>
              <a:rPr lang="en-US" altLang="ko-KR" dirty="0" smtClean="0"/>
              <a:t>On Duration, Duty Cycle Period</a:t>
            </a:r>
          </a:p>
          <a:p>
            <a:pPr lvl="1"/>
            <a:r>
              <a:rPr lang="en-US" altLang="ko-KR" dirty="0" smtClean="0"/>
              <a:t>If the request if accepted, AP will response to the STA with followings</a:t>
            </a:r>
          </a:p>
          <a:p>
            <a:pPr lvl="2"/>
            <a:r>
              <a:rPr lang="en-US" altLang="ko-KR" dirty="0"/>
              <a:t>WUR Mode Response </a:t>
            </a:r>
            <a:r>
              <a:rPr lang="en-US" altLang="ko-KR" dirty="0" smtClean="0"/>
              <a:t>Status (set to Accept)</a:t>
            </a:r>
            <a:endParaRPr lang="en-US" altLang="ko-KR" dirty="0"/>
          </a:p>
          <a:p>
            <a:pPr lvl="2"/>
            <a:r>
              <a:rPr lang="en-US" altLang="ko-KR" dirty="0" smtClean="0"/>
              <a:t>WUR ID </a:t>
            </a:r>
          </a:p>
          <a:p>
            <a:pPr lvl="2"/>
            <a:r>
              <a:rPr lang="en-US" altLang="ko-KR" dirty="0" smtClean="0"/>
              <a:t>WUR channel offset </a:t>
            </a:r>
          </a:p>
          <a:p>
            <a:pPr lvl="2"/>
            <a:r>
              <a:rPr lang="en-US" altLang="ko-KR" dirty="0" smtClean="0"/>
              <a:t>Starting </a:t>
            </a:r>
            <a:r>
              <a:rPr lang="en-US" altLang="ko-KR" dirty="0"/>
              <a:t>Time of The WUR Duty </a:t>
            </a:r>
            <a:r>
              <a:rPr lang="en-US" altLang="ko-KR" dirty="0" smtClean="0"/>
              <a:t>Cycle </a:t>
            </a:r>
          </a:p>
          <a:p>
            <a:pPr lvl="2"/>
            <a:r>
              <a:rPr lang="en-US" altLang="ko-KR" dirty="0" smtClean="0"/>
              <a:t>Group </a:t>
            </a:r>
            <a:r>
              <a:rPr lang="en-US" altLang="ko-KR" dirty="0"/>
              <a:t>ID </a:t>
            </a:r>
            <a:r>
              <a:rPr lang="en-US" altLang="ko-KR" dirty="0" smtClean="0"/>
              <a:t>List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4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1101920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 dirty="0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AP may deny STA’s request because of following reasons</a:t>
            </a:r>
          </a:p>
          <a:p>
            <a:pPr lvl="1"/>
            <a:r>
              <a:rPr lang="en-US" altLang="ko-KR" dirty="0"/>
              <a:t>Unspecified </a:t>
            </a:r>
            <a:r>
              <a:rPr lang="en-US" altLang="ko-KR" dirty="0" smtClean="0"/>
              <a:t>reason</a:t>
            </a:r>
          </a:p>
          <a:p>
            <a:pPr lvl="1"/>
            <a:r>
              <a:rPr lang="en-US" altLang="ko-KR" dirty="0" smtClean="0"/>
              <a:t>Inappropriate </a:t>
            </a:r>
            <a:r>
              <a:rPr lang="en-US" altLang="ko-KR" dirty="0"/>
              <a:t>WUR Mode Parameters </a:t>
            </a:r>
            <a:r>
              <a:rPr lang="en-US" altLang="ko-KR" dirty="0" smtClean="0"/>
              <a:t>requested by the STA</a:t>
            </a:r>
          </a:p>
          <a:p>
            <a:pPr lvl="1"/>
            <a:r>
              <a:rPr lang="en-US" altLang="ko-KR" dirty="0" smtClean="0"/>
              <a:t>WUR </a:t>
            </a:r>
            <a:r>
              <a:rPr lang="en-US" altLang="ko-KR" dirty="0"/>
              <a:t>Mode </a:t>
            </a:r>
            <a:r>
              <a:rPr lang="en-US" altLang="ko-KR" dirty="0" smtClean="0"/>
              <a:t>Setup is temporarily unavailable</a:t>
            </a:r>
          </a:p>
          <a:p>
            <a:pPr lvl="2"/>
            <a:r>
              <a:rPr lang="en-US" altLang="ko-KR" dirty="0" smtClean="0"/>
              <a:t>Lack of ID </a:t>
            </a:r>
            <a:r>
              <a:rPr lang="en-US" altLang="ko-KR" dirty="0" smtClean="0"/>
              <a:t>space, Out </a:t>
            </a:r>
            <a:r>
              <a:rPr lang="en-US" altLang="ko-KR" dirty="0"/>
              <a:t>of AP </a:t>
            </a:r>
            <a:r>
              <a:rPr lang="en-US" altLang="ko-KR" dirty="0" smtClean="0"/>
              <a:t>memory, other reason..</a:t>
            </a:r>
            <a:endParaRPr lang="en-US" altLang="ko-KR" dirty="0" smtClean="0"/>
          </a:p>
          <a:p>
            <a:pPr lvl="1"/>
            <a:r>
              <a:rPr lang="en-US" altLang="ko-KR" dirty="0" err="1" smtClean="0"/>
              <a:t>Etc</a:t>
            </a:r>
            <a:r>
              <a:rPr lang="en-US" altLang="ko-KR" dirty="0" smtClean="0"/>
              <a:t>…</a:t>
            </a:r>
            <a:endParaRPr lang="en-US" altLang="ko-KR" dirty="0"/>
          </a:p>
          <a:p>
            <a:pPr lvl="1"/>
            <a:endParaRPr lang="en-US" altLang="ko-KR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5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0755850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WUR Mode Setup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200"/>
            <a:ext cx="7772400" cy="4343400"/>
          </a:xfrm>
        </p:spPr>
        <p:txBody>
          <a:bodyPr/>
          <a:lstStyle/>
          <a:p>
            <a:r>
              <a:rPr lang="en-US" altLang="ko-KR" dirty="0" smtClean="0"/>
              <a:t>If the AP deny the request from the STA, the AP will response to the STA with only the result</a:t>
            </a:r>
          </a:p>
          <a:p>
            <a:pPr lvl="1"/>
            <a:r>
              <a:rPr lang="en-US" altLang="ko-KR" dirty="0"/>
              <a:t>WUR Mode Response </a:t>
            </a:r>
            <a:r>
              <a:rPr lang="en-US" altLang="ko-KR" dirty="0" smtClean="0"/>
              <a:t>Status is set to 1 (Denied)</a:t>
            </a:r>
          </a:p>
          <a:p>
            <a:pPr lvl="1"/>
            <a:r>
              <a:rPr lang="en-US" altLang="ko-KR" dirty="0" smtClean="0"/>
              <a:t>AP cannot modify the duty cycle parameters </a:t>
            </a:r>
            <a:r>
              <a:rPr lang="en-US" altLang="ko-KR" dirty="0"/>
              <a:t>requested by the </a:t>
            </a:r>
            <a:r>
              <a:rPr lang="en-US" altLang="ko-KR" dirty="0" smtClean="0"/>
              <a:t>STA</a:t>
            </a:r>
          </a:p>
          <a:p>
            <a:r>
              <a:rPr lang="en-US" altLang="ko-KR" dirty="0"/>
              <a:t>The </a:t>
            </a:r>
            <a:r>
              <a:rPr lang="en-US" altLang="ko-KR" dirty="0" smtClean="0"/>
              <a:t>STA does </a:t>
            </a:r>
            <a:r>
              <a:rPr lang="en-US" altLang="ko-KR" dirty="0"/>
              <a:t>not know why the request was </a:t>
            </a:r>
            <a:r>
              <a:rPr lang="en-US" altLang="ko-KR" dirty="0" smtClean="0"/>
              <a:t>rejected</a:t>
            </a:r>
          </a:p>
          <a:p>
            <a:r>
              <a:rPr lang="en-US" altLang="ko-KR" dirty="0" smtClean="0"/>
              <a:t>So</a:t>
            </a:r>
            <a:r>
              <a:rPr lang="en-US" altLang="ko-KR" dirty="0"/>
              <a:t>, if </a:t>
            </a:r>
            <a:r>
              <a:rPr lang="en-GB" altLang="ko-KR" dirty="0" smtClean="0"/>
              <a:t>there is a reason for denial in response frame, the requesting STA can decide its next operation</a:t>
            </a:r>
          </a:p>
          <a:p>
            <a:pPr lvl="1"/>
            <a:r>
              <a:rPr lang="en-GB" altLang="ko-KR" dirty="0" smtClean="0"/>
              <a:t>It can revise its duty cycle parameter and then retry</a:t>
            </a:r>
          </a:p>
          <a:p>
            <a:pPr lvl="1"/>
            <a:r>
              <a:rPr lang="en-US" altLang="ko-KR" dirty="0" smtClean="0"/>
              <a:t>It waits </a:t>
            </a:r>
            <a:r>
              <a:rPr lang="en-US" altLang="ko-KR" dirty="0"/>
              <a:t>long enough for the </a:t>
            </a:r>
            <a:r>
              <a:rPr lang="en-US" altLang="ko-KR" dirty="0" smtClean="0"/>
              <a:t>AP </a:t>
            </a:r>
            <a:r>
              <a:rPr lang="en-US" altLang="ko-KR" dirty="0"/>
              <a:t>to be </a:t>
            </a:r>
            <a:r>
              <a:rPr lang="en-US" altLang="ko-KR" dirty="0" smtClean="0"/>
              <a:t>ready</a:t>
            </a:r>
          </a:p>
          <a:p>
            <a:pPr lvl="1"/>
            <a:r>
              <a:rPr lang="en-US" altLang="ko-KR" dirty="0" smtClean="0"/>
              <a:t>It disassociates with the AP and scans other APs</a:t>
            </a:r>
          </a:p>
          <a:p>
            <a:pPr lvl="1"/>
            <a:r>
              <a:rPr lang="en-US" altLang="ko-KR" dirty="0"/>
              <a:t>But </a:t>
            </a:r>
            <a:r>
              <a:rPr lang="en-US" altLang="ko-KR" dirty="0" smtClean="0"/>
              <a:t>details </a:t>
            </a:r>
            <a:r>
              <a:rPr lang="en-US" altLang="ko-KR" dirty="0"/>
              <a:t>of how to </a:t>
            </a:r>
            <a:r>
              <a:rPr lang="en-US" altLang="ko-KR" dirty="0" smtClean="0"/>
              <a:t>optimize is implementation issue</a:t>
            </a:r>
            <a:endParaRPr lang="en-US" altLang="ko-KR" dirty="0" smtClean="0">
              <a:solidFill>
                <a:srgbClr val="FF0000"/>
              </a:solidFill>
            </a:endParaRPr>
          </a:p>
          <a:p>
            <a:pPr lvl="1"/>
            <a:endParaRPr lang="en-GB" altLang="ko-KR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6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823474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 smtClean="0"/>
              <a:t>Denial reason in response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/>
              <a:t>So we </a:t>
            </a:r>
            <a:r>
              <a:rPr lang="en-US" altLang="ko-KR" dirty="0"/>
              <a:t>propose </a:t>
            </a:r>
            <a:r>
              <a:rPr lang="en-US" altLang="ko-KR" dirty="0" smtClean="0"/>
              <a:t>to </a:t>
            </a:r>
            <a:r>
              <a:rPr lang="en-US" altLang="ko-KR" dirty="0"/>
              <a:t>define additional values in </a:t>
            </a:r>
            <a:r>
              <a:rPr lang="en-US" altLang="ko-KR" dirty="0" smtClean="0"/>
              <a:t>the WUR </a:t>
            </a:r>
            <a:r>
              <a:rPr lang="en-US" altLang="ko-KR" dirty="0"/>
              <a:t>Mode Response Status </a:t>
            </a:r>
            <a:r>
              <a:rPr lang="en-US" altLang="ko-KR" dirty="0" smtClean="0"/>
              <a:t>field for denial reason</a:t>
            </a:r>
          </a:p>
          <a:p>
            <a:pPr lvl="1"/>
            <a:r>
              <a:rPr lang="en-US" altLang="ko-KR" dirty="0" smtClean="0"/>
              <a:t>0: Accept</a:t>
            </a:r>
          </a:p>
          <a:p>
            <a:pPr lvl="1"/>
            <a:r>
              <a:rPr lang="en-US" altLang="ko-KR" dirty="0" smtClean="0"/>
              <a:t>1: Denied</a:t>
            </a:r>
            <a:r>
              <a:rPr lang="en-US" altLang="ko-KR" u="sng" dirty="0" smtClean="0"/>
              <a:t>, due to unspecified reason</a:t>
            </a:r>
          </a:p>
          <a:p>
            <a:pPr lvl="1"/>
            <a:r>
              <a:rPr lang="en-US" altLang="ko-KR" u="sng" dirty="0"/>
              <a:t>2</a:t>
            </a:r>
            <a:r>
              <a:rPr lang="en-US" altLang="ko-KR" u="sng" dirty="0" smtClean="0"/>
              <a:t>: </a:t>
            </a:r>
            <a:r>
              <a:rPr lang="en-US" altLang="ko-KR" u="sng" dirty="0"/>
              <a:t>Denied, the preferred Duty Cycle Period is too </a:t>
            </a:r>
            <a:r>
              <a:rPr lang="en-US" altLang="ko-KR" u="sng" dirty="0" smtClean="0"/>
              <a:t>large</a:t>
            </a:r>
          </a:p>
          <a:p>
            <a:pPr lvl="1"/>
            <a:r>
              <a:rPr lang="en-US" altLang="ko-KR" u="sng" dirty="0"/>
              <a:t>3</a:t>
            </a:r>
            <a:r>
              <a:rPr lang="en-US" altLang="ko-KR" u="sng" dirty="0" smtClean="0"/>
              <a:t>: Denied, </a:t>
            </a:r>
            <a:r>
              <a:rPr lang="en-US" altLang="ko-KR" u="sng" dirty="0"/>
              <a:t>WUR Mode Setup is </a:t>
            </a:r>
            <a:r>
              <a:rPr lang="en-US" altLang="ko-KR" u="sng" dirty="0" smtClean="0"/>
              <a:t>unavailable until TBTT for next DTIM Beacon</a:t>
            </a:r>
          </a:p>
          <a:p>
            <a:pPr lvl="1"/>
            <a:r>
              <a:rPr lang="en-US" altLang="ko-KR" u="sng" dirty="0" smtClean="0"/>
              <a:t>4</a:t>
            </a:r>
            <a:r>
              <a:rPr lang="en-US" altLang="ko-KR" u="sng" dirty="0" smtClean="0"/>
              <a:t>-255: reserved</a:t>
            </a:r>
            <a:endParaRPr lang="en-US" altLang="ko-KR" u="sng" dirty="0" smtClean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7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 smtClean="0"/>
              <a:t>September 2018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9059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Denial reason in response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dirty="0" smtClean="0"/>
              <a:t>The </a:t>
            </a:r>
            <a:r>
              <a:rPr lang="en-US" altLang="ko-KR" dirty="0"/>
              <a:t>preferred Duty Cycle Period is too large</a:t>
            </a:r>
          </a:p>
          <a:p>
            <a:pPr lvl="1"/>
            <a:r>
              <a:rPr lang="en-US" altLang="ko-KR" dirty="0" smtClean="0"/>
              <a:t>AP has to buffer DL traffic for the WUR STA</a:t>
            </a:r>
          </a:p>
          <a:p>
            <a:pPr lvl="1"/>
            <a:r>
              <a:rPr lang="en-US" altLang="ko-KR" dirty="0" smtClean="0"/>
              <a:t>If the duty cycle period is too large, AP needs more memory to buffer DL data</a:t>
            </a:r>
          </a:p>
          <a:p>
            <a:pPr lvl="1"/>
            <a:r>
              <a:rPr lang="en-US" altLang="ko-KR" dirty="0" smtClean="0"/>
              <a:t>So AP may deny the WUR mode setup when the STA requests with quite a long duty cycle period</a:t>
            </a:r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8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494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ko-KR" dirty="0"/>
              <a:t>Denial reason in response frame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85800" y="1981199"/>
            <a:ext cx="7772400" cy="4494213"/>
          </a:xfrm>
        </p:spPr>
        <p:txBody>
          <a:bodyPr/>
          <a:lstStyle/>
          <a:p>
            <a:r>
              <a:rPr lang="en-US" altLang="ko-KR" dirty="0" smtClean="0"/>
              <a:t>WUR </a:t>
            </a:r>
            <a:r>
              <a:rPr lang="en-US" altLang="ko-KR" dirty="0"/>
              <a:t>Mode Setup is unavailable until TBTT for next DTIM Beacon</a:t>
            </a:r>
          </a:p>
          <a:p>
            <a:pPr lvl="1"/>
            <a:r>
              <a:rPr lang="en-US" altLang="ko-KR" dirty="0" smtClean="0"/>
              <a:t>In general, the AP may not be sure </a:t>
            </a:r>
            <a:r>
              <a:rPr lang="en-US" altLang="ko-KR" dirty="0"/>
              <a:t>when </a:t>
            </a:r>
            <a:r>
              <a:rPr lang="en-US" altLang="ko-KR" dirty="0" smtClean="0"/>
              <a:t>WUR mode setup </a:t>
            </a:r>
            <a:r>
              <a:rPr lang="en-US" altLang="ko-KR" dirty="0"/>
              <a:t>will be </a:t>
            </a:r>
            <a:r>
              <a:rPr lang="en-US" altLang="ko-KR" dirty="0" smtClean="0"/>
              <a:t>available</a:t>
            </a:r>
          </a:p>
          <a:p>
            <a:pPr lvl="1"/>
            <a:r>
              <a:rPr lang="en-US" altLang="ko-KR" dirty="0" smtClean="0"/>
              <a:t>However, “temporally” has ambiguity for the WUR STA to decide its next operation</a:t>
            </a:r>
          </a:p>
          <a:p>
            <a:pPr lvl="1"/>
            <a:r>
              <a:rPr lang="en-US" altLang="ko-KR" dirty="0" smtClean="0"/>
              <a:t>We </a:t>
            </a:r>
            <a:r>
              <a:rPr lang="en-US" altLang="ko-KR" dirty="0"/>
              <a:t>decided to mark a definite </a:t>
            </a:r>
            <a:r>
              <a:rPr lang="en-US" altLang="ko-KR" dirty="0" smtClean="0"/>
              <a:t>time and that </a:t>
            </a:r>
            <a:r>
              <a:rPr lang="en-US" altLang="ko-KR" dirty="0"/>
              <a:t>time is well-known </a:t>
            </a:r>
            <a:r>
              <a:rPr lang="en-US" altLang="ko-KR" dirty="0" smtClean="0"/>
              <a:t>TBTT</a:t>
            </a:r>
          </a:p>
          <a:p>
            <a:pPr lvl="2"/>
            <a:r>
              <a:rPr lang="en-US" altLang="ko-KR" dirty="0" smtClean="0"/>
              <a:t>Typical beacon period is 100 </a:t>
            </a:r>
            <a:r>
              <a:rPr lang="en-US" altLang="ko-KR" dirty="0" err="1" smtClean="0"/>
              <a:t>msec</a:t>
            </a:r>
            <a:r>
              <a:rPr lang="en-US" altLang="ko-KR" dirty="0" smtClean="0"/>
              <a:t> and it is </a:t>
            </a:r>
            <a:r>
              <a:rPr lang="en-US" altLang="ko-KR" dirty="0"/>
              <a:t>a little short for </a:t>
            </a:r>
            <a:r>
              <a:rPr lang="en-US" altLang="ko-KR" dirty="0" smtClean="0"/>
              <a:t>AP to change its status</a:t>
            </a:r>
          </a:p>
          <a:p>
            <a:pPr lvl="2"/>
            <a:r>
              <a:rPr lang="en-US" altLang="ko-KR" dirty="0" smtClean="0"/>
              <a:t>So we use DTIM period which is longer than beacon period </a:t>
            </a:r>
          </a:p>
          <a:p>
            <a:pPr lvl="1"/>
            <a:r>
              <a:rPr lang="en-US" altLang="ko-KR" dirty="0" smtClean="0"/>
              <a:t>After DTIM Beacon, the WUR may retry WUR mode setup </a:t>
            </a:r>
            <a:endParaRPr lang="ko-KR" altLang="en-US" dirty="0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Suhwook Kim, LG Electronics</a:t>
            </a:r>
            <a:endParaRPr lang="en-US" altLang="ko-KR" dirty="0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2233D5FD-8890-4C4A-812D-44084668134C}" type="slidenum">
              <a:rPr lang="en-US" altLang="ko-KR" smtClean="0"/>
              <a:pPr>
                <a:defRPr/>
              </a:pPr>
              <a:t>9</a:t>
            </a:fld>
            <a:endParaRPr lang="en-US" altLang="ko-KR"/>
          </a:p>
        </p:txBody>
      </p:sp>
      <p:sp>
        <p:nvSpPr>
          <p:cNvPr id="6" name="날짜 개체 틀 5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1579600" cy="276999"/>
          </a:xfrm>
        </p:spPr>
        <p:txBody>
          <a:bodyPr/>
          <a:lstStyle/>
          <a:p>
            <a:pPr>
              <a:defRPr/>
            </a:pPr>
            <a:r>
              <a:rPr lang="en-US" altLang="ko-KR" dirty="0"/>
              <a:t>September 2018</a:t>
            </a:r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156918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79282</TotalTime>
  <Words>946</Words>
  <Application>Microsoft Office PowerPoint</Application>
  <PresentationFormat>화면 슬라이드 쇼(4:3)</PresentationFormat>
  <Paragraphs>148</Paragraphs>
  <Slides>13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4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13</vt:i4>
      </vt:variant>
    </vt:vector>
  </HeadingPairs>
  <TitlesOfParts>
    <vt:vector size="18" baseType="lpstr">
      <vt:lpstr>굴림</vt:lpstr>
      <vt:lpstr>맑은 고딕</vt:lpstr>
      <vt:lpstr>Arial</vt:lpstr>
      <vt:lpstr>Times New Roman</vt:lpstr>
      <vt:lpstr>802-11-Submission</vt:lpstr>
      <vt:lpstr>Response frame in WUR Mode Setup</vt:lpstr>
      <vt:lpstr>Introduction</vt:lpstr>
      <vt:lpstr>Other MAC signaling</vt:lpstr>
      <vt:lpstr>WUR Mode Setup</vt:lpstr>
      <vt:lpstr>WUR Mode Setup</vt:lpstr>
      <vt:lpstr>WUR Mode Setup</vt:lpstr>
      <vt:lpstr>Denial reason in response frame</vt:lpstr>
      <vt:lpstr>Denial reason in response frame</vt:lpstr>
      <vt:lpstr>Denial reason in response frame</vt:lpstr>
      <vt:lpstr>Summary</vt:lpstr>
      <vt:lpstr>References</vt:lpstr>
      <vt:lpstr>Straw poll 1</vt:lpstr>
      <vt:lpstr>Straw poll 2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Efficient multicast transmission for dense WLAN environment</dc:title>
  <dc:creator>Jeongki Kim</dc:creator>
  <cp:lastModifiedBy>김서욱/선임연구원/차세대표준(연)IoT팀(suhwook.kim@lge.com)</cp:lastModifiedBy>
  <cp:revision>1655</cp:revision>
  <cp:lastPrinted>1998-02-10T13:28:06Z</cp:lastPrinted>
  <dcterms:created xsi:type="dcterms:W3CDTF">2007-05-21T21:00:37Z</dcterms:created>
  <dcterms:modified xsi:type="dcterms:W3CDTF">2018-09-13T03:18:34Z</dcterms:modified>
</cp:coreProperties>
</file>