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00" r:id="rId3"/>
    <p:sldId id="407" r:id="rId4"/>
    <p:sldId id="421" r:id="rId5"/>
    <p:sldId id="423" r:id="rId6"/>
    <p:sldId id="420" r:id="rId7"/>
    <p:sldId id="413" r:id="rId8"/>
    <p:sldId id="417" r:id="rId9"/>
    <p:sldId id="416" r:id="rId10"/>
  </p:sldIdLst>
  <p:sldSz cx="9144000" cy="6858000" type="screen4x3"/>
  <p:notesSz cx="7023100" cy="93091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9" userDrawn="1">
          <p15:clr>
            <a:srgbClr val="A4A3A4"/>
          </p15:clr>
        </p15:guide>
        <p15:guide id="2" pos="218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132" d="100"/>
          <a:sy n="132" d="100"/>
        </p:scale>
        <p:origin x="996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2889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827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827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23100" cy="93091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12701" y="97137"/>
            <a:ext cx="647964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2435" y="97137"/>
            <a:ext cx="836083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3263"/>
            <a:ext cx="4637087" cy="347821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5771" y="4422063"/>
            <a:ext cx="5149952" cy="4187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26503" y="9012916"/>
            <a:ext cx="934162" cy="1815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63941" y="9012916"/>
            <a:ext cx="517729" cy="3646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574" y="9012916"/>
            <a:ext cx="723534" cy="183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8910" y="703836"/>
            <a:ext cx="4685282" cy="34793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05/08/2018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05/08/2018</a:t>
            </a:r>
            <a:endParaRPr lang="en-GB" altLang="zh-CN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Stephane Baron, Canon, et 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05/08/2018</a:t>
            </a:r>
            <a:endParaRPr lang="en-GB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05/08/2018</a:t>
            </a:r>
            <a:endParaRPr lang="en-GB" altLang="zh-CN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05/08/2018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05/08/2018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  <a:p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05/08/2018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05/08/2018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05/08/2018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David </a:t>
            </a:r>
            <a:r>
              <a:rPr lang="en-GB" dirty="0" err="1" smtClean="0"/>
              <a:t>Xun</a:t>
            </a:r>
            <a:r>
              <a:rPr lang="en-GB" dirty="0" smtClean="0"/>
              <a:t> Yang, Huawei,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802.11-18/1481r1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09/12/2018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Technology for EHT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2018-09-12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09/12/2018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 (Canon), et al 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999363"/>
              </p:ext>
            </p:extLst>
          </p:nvPr>
        </p:nvGraphicFramePr>
        <p:xfrm>
          <a:off x="153988" y="2159000"/>
          <a:ext cx="9017000" cy="436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name="Document" r:id="rId4" imgW="9989912" imgH="4831692" progId="Word.Document.8">
                  <p:embed/>
                </p:oleObj>
              </mc:Choice>
              <mc:Fallback>
                <p:oleObj name="Document" r:id="rId4" imgW="9989912" imgH="48316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8" y="2159000"/>
                        <a:ext cx="9017000" cy="4368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Direct Link use cases for EHT</a:t>
            </a:r>
            <a:endParaRPr lang="en-US" altLang="zh-CN" sz="2000" dirty="0">
              <a:latin typeface="+mj-lt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Benefits of the direct link for EHT </a:t>
            </a:r>
            <a:r>
              <a:rPr lang="en-US" altLang="zh-CN" sz="2000" dirty="0" smtClean="0"/>
              <a:t>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Direct Link issues with </a:t>
            </a:r>
            <a:r>
              <a:rPr lang="en-US" altLang="zh-CN" sz="2000" dirty="0" smtClean="0"/>
              <a:t>11ax amendment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Considerations for EHT Development 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09/12/2018</a:t>
            </a:r>
            <a:endParaRPr lang="en-GB" altLang="zh-CN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31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Direct Link </a:t>
            </a:r>
            <a:r>
              <a:rPr lang="en-US" altLang="zh-CN" dirty="0"/>
              <a:t>Use </a:t>
            </a:r>
            <a:r>
              <a:rPr lang="en-US" altLang="zh-CN" dirty="0" smtClean="0"/>
              <a:t>Cases for EHT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09/12/2018</a:t>
            </a:r>
            <a:endParaRPr lang="en-GB" altLang="zh-CN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255" y="1465610"/>
            <a:ext cx="2073033" cy="138202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596" y="4025728"/>
            <a:ext cx="1907381" cy="1271587"/>
          </a:xfrm>
          <a:prstGeom prst="rect">
            <a:avLst/>
          </a:prstGeom>
        </p:spPr>
      </p:pic>
      <p:sp>
        <p:nvSpPr>
          <p:cNvPr id="40" name="内容占位符 2"/>
          <p:cNvSpPr txBox="1">
            <a:spLocks/>
          </p:cNvSpPr>
          <p:nvPr/>
        </p:nvSpPr>
        <p:spPr bwMode="auto">
          <a:xfrm>
            <a:off x="453331" y="1465610"/>
            <a:ext cx="7547669" cy="4935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Wireless control/operation of remote device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Wireless tethered shooting for pro-photographer market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Remote shooting (</a:t>
            </a: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h</a:t>
            </a: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igh quality selfie) for mass market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Video surveillance (setup and control).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…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 smtClean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Wireless display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 smtClean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Direct </a:t>
            </a: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printing </a:t>
            </a:r>
            <a:endParaRPr lang="en-US" altLang="zh-CN" sz="1600" kern="0" dirty="0" smtClean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via </a:t>
            </a: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smartphone, tablet, etc.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 smtClean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VR and AR applications [1],[2]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endParaRPr lang="zh-CN" altLang="en-US" sz="2000" kern="0" dirty="0">
              <a:latin typeface="+mj-lt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448" y="4893029"/>
            <a:ext cx="1737273" cy="1803117"/>
          </a:xfrm>
          <a:prstGeom prst="rect">
            <a:avLst/>
          </a:prstGeom>
        </p:spPr>
      </p:pic>
      <p:pic>
        <p:nvPicPr>
          <p:cNvPr id="56" name="Picture 2" descr="Intel Miracast Second Scre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741136"/>
            <a:ext cx="2870882" cy="153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697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09/10/2018</a:t>
            </a:r>
            <a:endParaRPr lang="en-GB" altLang="zh-CN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00200"/>
            <a:ext cx="7770813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 smtClean="0">
                <a:cs typeface="Calibri" panose="020F0502020204030204" pitchFamily="34" charset="0"/>
              </a:rPr>
              <a:t>Efficient </a:t>
            </a:r>
            <a:r>
              <a:rPr lang="en-US" altLang="zh-CN" sz="1800" dirty="0">
                <a:cs typeface="Calibri" panose="020F0502020204030204" pitchFamily="34" charset="0"/>
              </a:rPr>
              <a:t>solution to carry large local </a:t>
            </a:r>
            <a:r>
              <a:rPr lang="en-US" altLang="zh-CN" sz="1800" dirty="0" smtClean="0">
                <a:cs typeface="Calibri" panose="020F0502020204030204" pitchFamily="34" charset="0"/>
              </a:rPr>
              <a:t>traffics. </a:t>
            </a:r>
            <a:r>
              <a:rPr lang="en-US" altLang="zh-CN" sz="1800" dirty="0">
                <a:cs typeface="Calibri" panose="020F0502020204030204" pitchFamily="34" charset="0"/>
              </a:rPr>
              <a:t>A relay of the traffic by the AP is a waste of bandwidth in this case</a:t>
            </a:r>
            <a:r>
              <a:rPr lang="en-US" altLang="zh-CN" sz="1800" dirty="0" smtClean="0">
                <a:cs typeface="Calibri" panose="020F0502020204030204" pitchFamily="34" charset="0"/>
              </a:rPr>
              <a:t>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More and more user devices are (2k, 4k) video content producers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Large video streaming </a:t>
            </a:r>
            <a:r>
              <a:rPr lang="en-US" altLang="zh-CN" sz="1400" dirty="0" smtClean="0">
                <a:cs typeface="Calibri" panose="020F0502020204030204" pitchFamily="34" charset="0"/>
              </a:rPr>
              <a:t>(AR, VR</a:t>
            </a:r>
            <a:r>
              <a:rPr lang="en-US" altLang="zh-CN" sz="1400" dirty="0">
                <a:cs typeface="Calibri" panose="020F0502020204030204" pitchFamily="34" charset="0"/>
              </a:rPr>
              <a:t>, </a:t>
            </a:r>
            <a:r>
              <a:rPr lang="en-US" altLang="zh-CN" sz="1400" dirty="0" smtClean="0">
                <a:cs typeface="Calibri" panose="020F0502020204030204" pitchFamily="34" charset="0"/>
              </a:rPr>
              <a:t>or </a:t>
            </a:r>
            <a:r>
              <a:rPr lang="en-US" altLang="zh-CN" sz="1400" dirty="0">
                <a:cs typeface="Calibri" panose="020F0502020204030204" pitchFamily="34" charset="0"/>
              </a:rPr>
              <a:t>streaming from a local NAS </a:t>
            </a:r>
            <a:r>
              <a:rPr lang="en-US" altLang="zh-CN" sz="1400" dirty="0" smtClean="0">
                <a:cs typeface="Calibri" panose="020F0502020204030204" pitchFamily="34" charset="0"/>
              </a:rPr>
              <a:t>).</a:t>
            </a:r>
          </a:p>
          <a:p>
            <a:pPr marL="457200" lvl="1" indent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1400" dirty="0" smtClean="0">
                <a:cs typeface="Calibri" panose="020F0502020204030204" pitchFamily="34" charset="0"/>
              </a:rPr>
              <a:t> </a:t>
            </a:r>
            <a:endParaRPr lang="en-US" altLang="zh-CN" sz="1400" dirty="0"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>
                <a:cs typeface="Calibri" panose="020F0502020204030204" pitchFamily="34" charset="0"/>
              </a:rPr>
              <a:t>Direct link is </a:t>
            </a:r>
            <a:r>
              <a:rPr lang="en-US" altLang="zh-CN" sz="1800" dirty="0" smtClean="0">
                <a:cs typeface="Calibri" panose="020F0502020204030204" pitchFamily="34" charset="0"/>
              </a:rPr>
              <a:t>a </a:t>
            </a:r>
            <a:r>
              <a:rPr lang="en-US" altLang="zh-CN" sz="1800" dirty="0">
                <a:cs typeface="Calibri" panose="020F0502020204030204" pitchFamily="34" charset="0"/>
              </a:rPr>
              <a:t>good solution for local interactive applications that </a:t>
            </a:r>
            <a:r>
              <a:rPr lang="en-US" altLang="zh-CN" sz="1800" dirty="0" smtClean="0">
                <a:cs typeface="Calibri" panose="020F0502020204030204" pitchFamily="34" charset="0"/>
              </a:rPr>
              <a:t>require very </a:t>
            </a:r>
            <a:r>
              <a:rPr lang="en-US" altLang="zh-CN" sz="1800" dirty="0">
                <a:cs typeface="Calibri" panose="020F0502020204030204" pitchFamily="34" charset="0"/>
              </a:rPr>
              <a:t>low </a:t>
            </a:r>
            <a:r>
              <a:rPr lang="en-US" altLang="zh-CN" sz="1800" dirty="0" smtClean="0">
                <a:cs typeface="Calibri" panose="020F0502020204030204" pitchFamily="34" charset="0"/>
              </a:rPr>
              <a:t>latency</a:t>
            </a:r>
            <a:endParaRPr lang="en-US" altLang="zh-CN" sz="1800" dirty="0">
              <a:cs typeface="Calibri" panose="020F0502020204030204" pitchFamily="34" charset="0"/>
            </a:endParaRP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 smtClean="0">
                <a:cs typeface="Calibri" panose="020F0502020204030204" pitchFamily="34" charset="0"/>
              </a:rPr>
              <a:t>AR or VR applications</a:t>
            </a:r>
            <a:endParaRPr lang="en-US" altLang="zh-CN" sz="1400" dirty="0">
              <a:cs typeface="Calibri" panose="020F0502020204030204" pitchFamily="34" charset="0"/>
            </a:endParaRP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Remote control,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fr-FR" altLang="zh-CN" sz="1400" dirty="0" smtClean="0">
                <a:cs typeface="Calibri" panose="020F0502020204030204" pitchFamily="34" charset="0"/>
              </a:rPr>
              <a:t>…</a:t>
            </a:r>
            <a:endParaRPr lang="fr-FR" altLang="zh-CN" sz="1400" dirty="0"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>
                <a:ea typeface="黑体" pitchFamily="49" charset="-122"/>
                <a:cs typeface="Calibri" panose="020F0502020204030204" pitchFamily="34" charset="0"/>
              </a:rPr>
              <a:t>Direct link traffic is more easy to schedule than unpredictable traffic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 smtClean="0"/>
              <a:t>TDLS session </a:t>
            </a:r>
            <a:r>
              <a:rPr lang="en-US" altLang="zh-CN" sz="1400" dirty="0"/>
              <a:t>is </a:t>
            </a:r>
            <a:r>
              <a:rPr lang="en-US" altLang="zh-CN" sz="1400" dirty="0" smtClean="0"/>
              <a:t>established </a:t>
            </a:r>
            <a:r>
              <a:rPr lang="en-US" altLang="zh-CN" sz="1400" dirty="0"/>
              <a:t>by a </a:t>
            </a:r>
            <a:r>
              <a:rPr lang="en-US" altLang="zh-CN" sz="1400" dirty="0" smtClean="0"/>
              <a:t>STA </a:t>
            </a:r>
            <a:r>
              <a:rPr lang="en-US" altLang="zh-CN" sz="1400" dirty="0"/>
              <a:t>for a given purpose (streaming, file transfer, etc</a:t>
            </a:r>
            <a:r>
              <a:rPr lang="en-US" altLang="zh-CN" sz="1400" dirty="0" smtClean="0"/>
              <a:t>.) that can be characterized.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 smtClean="0"/>
              <a:t>Usually non transient sessions</a:t>
            </a:r>
            <a:endParaRPr lang="en-US" altLang="zh-CN" sz="1400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Benefits of the direct link for </a:t>
            </a:r>
            <a:r>
              <a:rPr lang="en-US" altLang="zh-CN" dirty="0" smtClean="0"/>
              <a:t>EHT </a:t>
            </a:r>
            <a:r>
              <a:rPr lang="en-US" altLang="zh-CN" dirty="0"/>
              <a:t>applications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932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05/08/2018</a:t>
            </a:r>
            <a:endParaRPr lang="en-GB" altLang="zh-CN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524000"/>
            <a:ext cx="7770813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 smtClean="0"/>
              <a:t>Direct link provides high “interferences” to the AP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carries large amount of data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Large video transmission for VR, or video streaming.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Direct </a:t>
            </a: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link traffic often requires low latency thus frequently accesses the medium.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Interactive applications (VR,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visio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conferences, etc.)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 smtClean="0"/>
              <a:t>Direct link cannot be efficiently scheduled by an AP today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AP cannot trigger the sending of direct link data, so fine scheduling is not possible.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only relies on EDCA.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Multi </a:t>
            </a: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User OFDMA doesn’t support Direct link </a:t>
            </a: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traffic.</a:t>
            </a:r>
            <a:endParaRPr lang="en-US" altLang="zh-CN" sz="12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Quiet </a:t>
            </a: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time period mechanism is not incentive enough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Every </a:t>
            </a: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station </a:t>
            </a: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with direct link traffic will contend on the same period.</a:t>
            </a:r>
            <a:b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</a:b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Even if this period has been negotiated by a STA, the quiet time period is open for all direct link stations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Other stations with uplink data may also contend during this period (Quiet time period </a:t>
            </a: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is just </a:t>
            </a: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intended to give a better priority of medium access for direct link traffic</a:t>
            </a: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).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No specific protection against legacy stations.</a:t>
            </a:r>
            <a:endParaRPr lang="en-US" altLang="zh-CN" sz="12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Direct Link issues with 11ax amendments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674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09/10/2018</a:t>
            </a:r>
            <a:endParaRPr lang="en-GB" altLang="zh-CN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54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 smtClean="0">
                <a:cs typeface="Calibri" panose="020F0502020204030204" pitchFamily="34" charset="0"/>
              </a:rPr>
              <a:t>Some EHT scenarios can benefit from the usage of the direct link</a:t>
            </a:r>
            <a:r>
              <a:rPr lang="en-US" altLang="zh-CN" sz="2800" dirty="0" smtClean="0">
                <a:cs typeface="Calibri" panose="020F0502020204030204" pitchFamily="34" charset="0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>
                <a:cs typeface="Calibri" panose="020F0502020204030204" pitchFamily="34" charset="0"/>
              </a:rPr>
              <a:t>EHT shall not exclude devices that mainly rely on direct link communications.</a:t>
            </a:r>
            <a:endParaRPr lang="en-US" altLang="zh-CN" dirty="0"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 smtClean="0">
                <a:cs typeface="Calibri" panose="020F0502020204030204" pitchFamily="34" charset="0"/>
              </a:rPr>
              <a:t>Including the direct link traffic in the AP scheduling should not require complex modifications</a:t>
            </a:r>
            <a:r>
              <a:rPr lang="en-US" altLang="zh-CN" sz="2800" dirty="0" smtClean="0">
                <a:cs typeface="Calibri" panose="020F0502020204030204" pitchFamily="34" charset="0"/>
              </a:rPr>
              <a:t>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cs typeface="Calibri" panose="020F0502020204030204" pitchFamily="34" charset="0"/>
              </a:rPr>
              <a:t>MAC development of a new signaling is required.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cs typeface="Calibri" panose="020F0502020204030204" pitchFamily="34" charset="0"/>
              </a:rPr>
              <a:t>Limited or No PHY modification needed (depending on technical solution).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 smtClean="0"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3" y="558600"/>
            <a:ext cx="7761288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dirty="0"/>
              <a:t>Considerations for EHT </a:t>
            </a:r>
            <a:r>
              <a:rPr lang="en-US" altLang="zh-CN" dirty="0" smtClean="0"/>
              <a:t>Development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0891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2" y="613938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524000"/>
            <a:ext cx="7770813" cy="4951413"/>
          </a:xfrm>
        </p:spPr>
        <p:txBody>
          <a:bodyPr/>
          <a:lstStyle/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Direct communication is a natural solution to improve some emerging scenario performances.</a:t>
            </a:r>
            <a:r>
              <a:rPr lang="en-US" altLang="zh-CN" sz="1600" dirty="0" smtClean="0">
                <a:latin typeface="+mj-lt"/>
                <a:ea typeface="华文细黑"/>
                <a:cs typeface="Calibri" panose="020F0502020204030204" pitchFamily="34" charset="0"/>
              </a:rPr>
              <a:t> </a:t>
            </a: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dirty="0" smtClean="0">
              <a:latin typeface="+mj-lt"/>
              <a:ea typeface="华文细黑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Direct traffic is currently seen as “an interference” and cannot be efficiently scheduled.</a:t>
            </a: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200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 smtClean="0">
                <a:ea typeface="华文细黑"/>
                <a:cs typeface="Calibri" panose="020F0502020204030204" pitchFamily="34" charset="0"/>
              </a:rPr>
              <a:t>Direct link stations cannot fully benefit from </a:t>
            </a:r>
            <a:r>
              <a:rPr lang="en-US" altLang="zh-CN" sz="2000" dirty="0">
                <a:ea typeface="华文细黑"/>
                <a:cs typeface="Calibri" panose="020F0502020204030204" pitchFamily="34" charset="0"/>
              </a:rPr>
              <a:t>latest 11ax </a:t>
            </a:r>
            <a:r>
              <a:rPr lang="en-US" altLang="zh-CN" sz="2000" dirty="0" smtClean="0">
                <a:ea typeface="华文细黑"/>
                <a:cs typeface="Calibri" panose="020F0502020204030204" pitchFamily="34" charset="0"/>
              </a:rPr>
              <a:t>improvements and shall not be excluded from EHT.</a:t>
            </a: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2000" dirty="0" smtClean="0">
              <a:ea typeface="华文细黑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Better direct link communication scheduling is required in EHT</a:t>
            </a:r>
            <a:endParaRPr lang="en-US" altLang="zh-CN" sz="200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600" dirty="0" smtClean="0">
                <a:latin typeface="+mj-lt"/>
                <a:ea typeface="华文细黑"/>
                <a:cs typeface="Calibri" panose="020F0502020204030204" pitchFamily="34" charset="0"/>
              </a:rPr>
              <a:t>To increase global cell’s efficiency.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600" dirty="0" smtClean="0">
                <a:latin typeface="+mj-lt"/>
                <a:ea typeface="华文细黑"/>
                <a:cs typeface="Calibri" panose="020F0502020204030204" pitchFamily="34" charset="0"/>
              </a:rPr>
              <a:t>To secure Peer to Peer transmission and offer a better user experience</a:t>
            </a:r>
          </a:p>
          <a:p>
            <a:endParaRPr lang="zh-CN" altLang="en-US" sz="200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09/10/2018</a:t>
            </a:r>
            <a:endParaRPr lang="en-GB" altLang="zh-CN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80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altLang="zh-CN" dirty="0" smtClean="0"/>
              <a:t>09/10/2018</a:t>
            </a:r>
            <a:endParaRPr lang="en-GB" altLang="zh-CN" dirty="0"/>
          </a:p>
        </p:txBody>
      </p:sp>
      <p:sp>
        <p:nvSpPr>
          <p:cNvPr id="5" name="文本框 4"/>
          <p:cNvSpPr txBox="1"/>
          <p:nvPr/>
        </p:nvSpPr>
        <p:spPr>
          <a:xfrm>
            <a:off x="3429014" y="2819400"/>
            <a:ext cx="2360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Thank You</a:t>
            </a:r>
            <a:endParaRPr lang="zh-CN" altLang="en-US" sz="3600" b="1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13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b="0" dirty="0" smtClean="0"/>
              <a:t>11-18-0903-01-0wng-next-generation-home-use-case</a:t>
            </a:r>
          </a:p>
          <a:p>
            <a:pPr marL="0" indent="0"/>
            <a:r>
              <a:rPr lang="en-US" altLang="zh-CN" sz="1600" b="0" dirty="0" smtClean="0">
                <a:cs typeface="Calibri" panose="020F0502020204030204" pitchFamily="34" charset="0"/>
              </a:rPr>
              <a:t>[</a:t>
            </a:r>
            <a:r>
              <a:rPr lang="en-US" altLang="zh-CN" sz="1600" b="0" dirty="0">
                <a:cs typeface="Calibri" panose="020F0502020204030204" pitchFamily="34" charset="0"/>
              </a:rPr>
              <a:t>2]. </a:t>
            </a:r>
            <a:r>
              <a:rPr lang="en-US" altLang="zh-CN" sz="1600" b="0" dirty="0" smtClean="0">
                <a:cs typeface="Calibri" panose="020F0502020204030204" pitchFamily="34" charset="0"/>
              </a:rPr>
              <a:t>11-18-0846-02-0wng-next-generation-phy-mac-in-sub-7ghz</a:t>
            </a:r>
          </a:p>
          <a:p>
            <a:pPr marL="0" indent="0"/>
            <a:r>
              <a:rPr lang="en-US" altLang="zh-CN" sz="1600" b="0" dirty="0">
                <a:cs typeface="Calibri" panose="020F0502020204030204" pitchFamily="34" charset="0"/>
              </a:rPr>
              <a:t>[3]. </a:t>
            </a:r>
            <a:r>
              <a:rPr lang="en-US" altLang="zh-CN" sz="1600" b="0" dirty="0" smtClean="0">
                <a:cs typeface="Calibri" panose="020F0502020204030204" pitchFamily="34" charset="0"/>
              </a:rPr>
              <a:t>11-18-1180-00-0eht-discussion-on-eht-study-group-formation</a:t>
            </a:r>
          </a:p>
          <a:p>
            <a:endParaRPr lang="zh-CN" altLang="en-US" sz="1600" b="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09/10/2018</a:t>
            </a:r>
            <a:endParaRPr lang="en-GB" altLang="zh-CN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66707</TotalTime>
  <Words>593</Words>
  <Application>Microsoft Office PowerPoint</Application>
  <PresentationFormat>On-screen Show (4:3)</PresentationFormat>
  <Paragraphs>101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 Unicode MS</vt:lpstr>
      <vt:lpstr>MS Gothic</vt:lpstr>
      <vt:lpstr>黑体</vt:lpstr>
      <vt:lpstr>Arial</vt:lpstr>
      <vt:lpstr>Calibri</vt:lpstr>
      <vt:lpstr>华文细黑</vt:lpstr>
      <vt:lpstr>Times New Roman</vt:lpstr>
      <vt:lpstr>Wingdings</vt:lpstr>
      <vt:lpstr>Office Theme</vt:lpstr>
      <vt:lpstr>Document</vt:lpstr>
      <vt:lpstr>Technology for EHT</vt:lpstr>
      <vt:lpstr>Outline</vt:lpstr>
      <vt:lpstr>Direct Link Use Cases for EHT</vt:lpstr>
      <vt:lpstr>Benefits of the direct link for EHT applications</vt:lpstr>
      <vt:lpstr>Direct Link issues with 11ax amendments</vt:lpstr>
      <vt:lpstr>Considerations for EHT Development </vt:lpstr>
      <vt:lpstr>Summary</vt:lpstr>
      <vt:lpstr>PowerPoint Presentation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for EHT</dc:title>
  <dc:creator>stephane.baron@crf.canon.fr</dc:creator>
  <cp:lastModifiedBy>BARON Stephane</cp:lastModifiedBy>
  <cp:revision>914</cp:revision>
  <cp:lastPrinted>2018-03-03T00:02:44Z</cp:lastPrinted>
  <dcterms:created xsi:type="dcterms:W3CDTF">2015-10-31T00:33:08Z</dcterms:created>
  <dcterms:modified xsi:type="dcterms:W3CDTF">2018-09-12T18:59:17Z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(2)2hl+6cmZBS+O2n65uOdi301sPUkU1ELO8AqpKqV2MaZTVAh8g/WSTK6PPNWWoxAWAR7gQ05o
jFyb16lC3rMBLRfwy678CDf2Oshvjg580m9bh8LgVynVYp7l1IbpxN02MeDYXFKq+4npVZl0
yuc7oPmDTD1UPKSPRZ+NhtPnoGqgXkbXbGgTckKs8+h9ounm1pkYNRVQxTRu2A1ZR6Fr9B5i
2d/zNxVNPpm3GDefZb</vt:lpwstr>
  </property>
  <property fmtid="{D5CDD505-2E9C-101B-9397-08002B2CF9AE}" pid="3" name="_2015_ms_pID_7253431">
    <vt:lpwstr>c8v0TT0oPUnpzBun4nJ+u54bQoJC5pYN2gsDNhj2a5LXbKbRUNhqDM
zEqNpbOjZCSNEGqU/5w9hPnh3T7Ts8SBsdglsWrcAtfs7JbqkmnAwXOWRfTSh8VLHCLUfqa+
shfcXk6RKLuERxPLzd1fm85ehvndYfPHZ4cN75s/IPc+sZvbY5y4hF8I8s6mvBl06SMll6tn
rqhGPV3csXgJfpm2</vt:lpwstr>
  </property>
</Properties>
</file>