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1" r:id="rId4"/>
    <p:sldId id="272" r:id="rId5"/>
    <p:sldId id="274" r:id="rId6"/>
    <p:sldId id="303" r:id="rId7"/>
    <p:sldId id="304" r:id="rId8"/>
    <p:sldId id="299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10" autoAdjust="0"/>
    <p:restoredTop sz="94643"/>
  </p:normalViewPr>
  <p:slideViewPr>
    <p:cSldViewPr>
      <p:cViewPr varScale="1">
        <p:scale>
          <a:sx n="127" d="100"/>
          <a:sy n="127" d="100"/>
        </p:scale>
        <p:origin x="95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802.11-18/1406r0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802.11-18/1406r0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802.11-18/1406r0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802.11-18/1406r0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802.11-18/1406r0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802.11-18/1406r0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Deck BCS TIG/SG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Deck for the Broad Cast Services (BCS) SG for the September 2018 meeting.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#1809/01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the BCS SG as contained in document 11/18-1404r3</a:t>
            </a:r>
          </a:p>
          <a:p>
            <a:endParaRPr lang="en-US" dirty="0"/>
          </a:p>
          <a:p>
            <a:r>
              <a:rPr lang="en-US" dirty="0"/>
              <a:t>Mover: Stephen McCann</a:t>
            </a:r>
          </a:p>
          <a:p>
            <a:r>
              <a:rPr lang="en-US" dirty="0"/>
              <a:t>Second</a:t>
            </a:r>
            <a:r>
              <a:rPr lang="en-US"/>
              <a:t>: Hitoshi </a:t>
            </a:r>
            <a:r>
              <a:rPr lang="en-US" dirty="0"/>
              <a:t>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#1809/02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in 11-18/1253r0.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r>
              <a:rPr lang="en-US" dirty="0"/>
              <a:t>Vote:			On Consent Agenda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#1809/03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 11-18/1530r2.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r>
              <a:rPr lang="en-US" dirty="0"/>
              <a:t>Vote:			On Consent Agenda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#1809/04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>
                <a:solidFill>
                  <a:srgbClr val="FF0000"/>
                </a:solidFill>
              </a:rPr>
              <a:t>11-18/0825r8</a:t>
            </a:r>
            <a:r>
              <a:rPr lang="en-US" dirty="0"/>
              <a:t>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		Stephen McCann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		Hiroshi Mano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Result: 		28-0-4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798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#1809/05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</a:t>
            </a:r>
            <a:r>
              <a:rPr lang="en-US" dirty="0">
                <a:solidFill>
                  <a:srgbClr val="FF0000"/>
                </a:solidFill>
              </a:rPr>
              <a:t>11-18/0826r8 </a:t>
            </a:r>
            <a:r>
              <a:rPr lang="en-US" dirty="0"/>
              <a:t>be posted to the IEEE 802 Executive Committee (EC) agenda for WG 802 preview and EC approval.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		Hitoshi Morioka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Result: 		28-0-3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756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#1809/06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86857839-B0C0-194C-A841-C388A96DBD92}"/>
              </a:ext>
            </a:extLst>
          </p:cNvPr>
          <p:cNvSpPr txBox="1">
            <a:spLocks/>
          </p:cNvSpPr>
          <p:nvPr/>
        </p:nvSpPr>
        <p:spPr bwMode="auto">
          <a:xfrm>
            <a:off x="685800" y="1556792"/>
            <a:ext cx="7770813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Move to approve the following schedule of teleconferences.  Additional telephone conferences will be announced with a 10-day notice.</a:t>
            </a:r>
          </a:p>
          <a:p>
            <a:r>
              <a:rPr lang="en-US" kern="0" dirty="0"/>
              <a:t>Moved: Stephen McCann, Second: Hitoshi Morioka</a:t>
            </a:r>
          </a:p>
          <a:p>
            <a:r>
              <a:rPr lang="en-US" kern="0" dirty="0"/>
              <a:t>Result unanimous </a:t>
            </a:r>
          </a:p>
        </p:txBody>
      </p:sp>
      <p:graphicFrame>
        <p:nvGraphicFramePr>
          <p:cNvPr id="13" name="Tabelle 6">
            <a:extLst>
              <a:ext uri="{FF2B5EF4-FFF2-40B4-BE49-F238E27FC236}">
                <a16:creationId xmlns:a16="http://schemas.microsoft.com/office/drawing/2014/main" id="{9136C700-67D3-0D4F-B3C8-4F9B8541C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39047"/>
              </p:ext>
            </p:extLst>
          </p:nvPr>
        </p:nvGraphicFramePr>
        <p:xfrm>
          <a:off x="914400" y="3789040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  <a:p>
                      <a:r>
                        <a:rPr lang="en-US" dirty="0"/>
                        <a:t>November 20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&amp; 27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EE9189D-712A-FE45-9453-C7F21629A4DF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Sept 18</a:t>
            </a:r>
            <a:r>
              <a:rPr lang="en-US" sz="1600" baseline="30000" dirty="0">
                <a:solidFill>
                  <a:schemeClr val="tx1"/>
                </a:solidFill>
              </a:rPr>
              <a:t>th</a:t>
            </a:r>
            <a:r>
              <a:rPr lang="en-US" sz="1600" dirty="0">
                <a:solidFill>
                  <a:schemeClr val="tx1"/>
                </a:solidFill>
              </a:rPr>
              <a:t>  and 25</a:t>
            </a:r>
            <a:r>
              <a:rPr lang="en-US" sz="1600" baseline="30000" dirty="0">
                <a:solidFill>
                  <a:schemeClr val="tx1"/>
                </a:solidFill>
              </a:rPr>
              <a:t>th</a:t>
            </a:r>
            <a:r>
              <a:rPr lang="en-US" sz="1600" dirty="0">
                <a:solidFill>
                  <a:schemeClr val="tx1"/>
                </a:solidFill>
              </a:rPr>
              <a:t> are already approved by the motion from the previous face-to-face meeting.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BCS-Motion-Deck-Template" id="{68B500E2-2D23-3E43-A2A3-9FFA49447DAB}" vid="{8E87DC9E-792E-C645-8432-69FBAF4414D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1630</TotalTime>
  <Words>405</Words>
  <Application>Microsoft Macintosh PowerPoint</Application>
  <PresentationFormat>On-screen Show (4:3)</PresentationFormat>
  <Paragraphs>93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802-11-BCS-Chair-Slides-Template</vt:lpstr>
      <vt:lpstr>Dokument</vt:lpstr>
      <vt:lpstr>Motion Deck BCS TIG/SG</vt:lpstr>
      <vt:lpstr>Abstract</vt:lpstr>
      <vt:lpstr>Motion #1809/01 Approve Agenda</vt:lpstr>
      <vt:lpstr>Motion #1809/02  Approve meeting minutes</vt:lpstr>
      <vt:lpstr>Motion #1809/03  Approve telephone conference minutes</vt:lpstr>
      <vt:lpstr>Motion #1809/04 Approve BCS PAR</vt:lpstr>
      <vt:lpstr>Motion #1809/05 Approve BCS CSD</vt:lpstr>
      <vt:lpstr>Motion #1809/06  Authorize Telcons</vt:lpstr>
      <vt:lpstr>References</vt:lpstr>
    </vt:vector>
  </TitlesOfParts>
  <Manager/>
  <Company/>
  <LinksUpToDate>false</LinksUpToDate>
  <SharedDoc>false</SharedDoc>
  <HyperlinkBase/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Deck BCS TIG/SG</dc:title>
  <dc:subject/>
  <dc:creator>Marc Emmelmann</dc:creator>
  <cp:keywords/>
  <dc:description/>
  <cp:lastModifiedBy> </cp:lastModifiedBy>
  <cp:revision>19</cp:revision>
  <cp:lastPrinted>1601-01-01T00:00:00Z</cp:lastPrinted>
  <dcterms:created xsi:type="dcterms:W3CDTF">2018-08-06T14:59:02Z</dcterms:created>
  <dcterms:modified xsi:type="dcterms:W3CDTF">2018-09-14T02:28:21Z</dcterms:modified>
  <cp:category/>
</cp:coreProperties>
</file>