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79" r:id="rId18"/>
    <p:sldId id="277" r:id="rId19"/>
    <p:sldId id="278"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3" d="100"/>
          <a:sy n="113" d="100"/>
        </p:scale>
        <p:origin x="129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38050122-E63B-4E93-850B-99002979C267}"/>
    <pc:docChg chg="undo custSel addSld delSld modSld modMainMaster">
      <pc:chgData name="Jones, Allan" userId="2481c11f-49cc-4791-bd61-1046488334b5" providerId="ADAL" clId="{38050122-E63B-4E93-850B-99002979C267}" dt="2018-07-29T22:17:27.804" v="474"/>
      <pc:docMkLst>
        <pc:docMk/>
      </pc:docMkLst>
      <pc:sldChg chg="modSp">
        <pc:chgData name="Jones, Allan" userId="2481c11f-49cc-4791-bd61-1046488334b5" providerId="ADAL" clId="{38050122-E63B-4E93-850B-99002979C267}" dt="2018-07-29T21:38:10.567" v="163" actId="20577"/>
        <pc:sldMkLst>
          <pc:docMk/>
          <pc:sldMk cId="0" sldId="256"/>
        </pc:sldMkLst>
        <pc:spChg chg="mod">
          <ac:chgData name="Jones, Allan" userId="2481c11f-49cc-4791-bd61-1046488334b5" providerId="ADAL" clId="{38050122-E63B-4E93-850B-99002979C267}" dt="2018-07-29T21:35:03.300" v="137" actId="20577"/>
          <ac:spMkLst>
            <pc:docMk/>
            <pc:sldMk cId="0" sldId="256"/>
            <ac:spMk id="6" creationId="{00000000-0000-0000-0000-000000000000}"/>
          </ac:spMkLst>
        </pc:spChg>
        <pc:spChg chg="mod">
          <ac:chgData name="Jones, Allan" userId="2481c11f-49cc-4791-bd61-1046488334b5" providerId="ADAL" clId="{38050122-E63B-4E93-850B-99002979C267}" dt="2018-07-29T21:35:30.311" v="162" actId="20577"/>
          <ac:spMkLst>
            <pc:docMk/>
            <pc:sldMk cId="0" sldId="256"/>
            <ac:spMk id="7" creationId="{00000000-0000-0000-0000-000000000000}"/>
          </ac:spMkLst>
        </pc:spChg>
        <pc:spChg chg="mod">
          <ac:chgData name="Jones, Allan" userId="2481c11f-49cc-4791-bd61-1046488334b5" providerId="ADAL" clId="{38050122-E63B-4E93-850B-99002979C267}" dt="2018-07-29T21:38:10.567" v="163" actId="20577"/>
          <ac:spMkLst>
            <pc:docMk/>
            <pc:sldMk cId="0" sldId="256"/>
            <ac:spMk id="3073" creationId="{00000000-0000-0000-0000-000000000000}"/>
          </ac:spMkLst>
        </pc:spChg>
      </pc:sldChg>
      <pc:sldChg chg="modSp">
        <pc:chgData name="Jones, Allan" userId="2481c11f-49cc-4791-bd61-1046488334b5" providerId="ADAL" clId="{38050122-E63B-4E93-850B-99002979C267}" dt="2018-07-29T21:45:20.391" v="260" actId="20577"/>
        <pc:sldMkLst>
          <pc:docMk/>
          <pc:sldMk cId="0" sldId="257"/>
        </pc:sldMkLst>
        <pc:spChg chg="mod">
          <ac:chgData name="Jones, Allan" userId="2481c11f-49cc-4791-bd61-1046488334b5" providerId="ADAL" clId="{38050122-E63B-4E93-850B-99002979C267}" dt="2018-07-29T21:45:20.391" v="260" actId="20577"/>
          <ac:spMkLst>
            <pc:docMk/>
            <pc:sldMk cId="0" sldId="257"/>
            <ac:spMk id="4" creationId="{00000000-0000-0000-0000-000000000000}"/>
          </ac:spMkLst>
        </pc:spChg>
        <pc:spChg chg="mod">
          <ac:chgData name="Jones, Allan" userId="2481c11f-49cc-4791-bd61-1046488334b5" providerId="ADAL" clId="{38050122-E63B-4E93-850B-99002979C267}" dt="2018-07-29T21:44:45.851" v="244" actId="20577"/>
          <ac:spMkLst>
            <pc:docMk/>
            <pc:sldMk cId="0" sldId="257"/>
            <ac:spMk id="5" creationId="{00000000-0000-0000-0000-000000000000}"/>
          </ac:spMkLst>
        </pc:spChg>
        <pc:spChg chg="mod">
          <ac:chgData name="Jones, Allan" userId="2481c11f-49cc-4791-bd61-1046488334b5" providerId="ADAL" clId="{38050122-E63B-4E93-850B-99002979C267}" dt="2018-07-29T21:40:53.639" v="200" actId="1076"/>
          <ac:spMkLst>
            <pc:docMk/>
            <pc:sldMk cId="0" sldId="257"/>
            <ac:spMk id="4097" creationId="{00000000-0000-0000-0000-000000000000}"/>
          </ac:spMkLst>
        </pc:spChg>
        <pc:spChg chg="mod">
          <ac:chgData name="Jones, Allan" userId="2481c11f-49cc-4791-bd61-1046488334b5" providerId="ADAL" clId="{38050122-E63B-4E93-850B-99002979C267}" dt="2018-07-29T21:41:04.711" v="201" actId="1076"/>
          <ac:spMkLst>
            <pc:docMk/>
            <pc:sldMk cId="0" sldId="257"/>
            <ac:spMk id="4098" creationId="{00000000-0000-0000-0000-000000000000}"/>
          </ac:spMkLst>
        </pc:spChg>
      </pc:sldChg>
      <pc:sldChg chg="del">
        <pc:chgData name="Jones, Allan" userId="2481c11f-49cc-4791-bd61-1046488334b5" providerId="ADAL" clId="{38050122-E63B-4E93-850B-99002979C267}" dt="2018-07-29T22:07:33.598" v="362" actId="2696"/>
        <pc:sldMkLst>
          <pc:docMk/>
          <pc:sldMk cId="0" sldId="258"/>
        </pc:sldMkLst>
      </pc:sldChg>
      <pc:sldChg chg="del">
        <pc:chgData name="Jones, Allan" userId="2481c11f-49cc-4791-bd61-1046488334b5" providerId="ADAL" clId="{38050122-E63B-4E93-850B-99002979C267}" dt="2018-07-29T22:07:35.567" v="363" actId="2696"/>
        <pc:sldMkLst>
          <pc:docMk/>
          <pc:sldMk cId="0" sldId="259"/>
        </pc:sldMkLst>
      </pc:sldChg>
      <pc:sldChg chg="del">
        <pc:chgData name="Jones, Allan" userId="2481c11f-49cc-4791-bd61-1046488334b5" providerId="ADAL" clId="{38050122-E63B-4E93-850B-99002979C267}" dt="2018-07-29T22:07:36.742" v="364" actId="2696"/>
        <pc:sldMkLst>
          <pc:docMk/>
          <pc:sldMk cId="0" sldId="260"/>
        </pc:sldMkLst>
      </pc:sldChg>
      <pc:sldChg chg="del">
        <pc:chgData name="Jones, Allan" userId="2481c11f-49cc-4791-bd61-1046488334b5" providerId="ADAL" clId="{38050122-E63B-4E93-850B-99002979C267}" dt="2018-07-29T22:07:40.365" v="365" actId="2696"/>
        <pc:sldMkLst>
          <pc:docMk/>
          <pc:sldMk cId="0" sldId="261"/>
        </pc:sldMkLst>
      </pc:sldChg>
      <pc:sldChg chg="addSp delSp modSp del">
        <pc:chgData name="Jones, Allan" userId="2481c11f-49cc-4791-bd61-1046488334b5" providerId="ADAL" clId="{38050122-E63B-4E93-850B-99002979C267}" dt="2018-07-29T22:07:48.843" v="366" actId="2696"/>
        <pc:sldMkLst>
          <pc:docMk/>
          <pc:sldMk cId="0" sldId="262"/>
        </pc:sldMkLst>
        <pc:spChg chg="add mod">
          <ac:chgData name="Jones, Allan" userId="2481c11f-49cc-4791-bd61-1046488334b5" providerId="ADAL" clId="{38050122-E63B-4E93-850B-99002979C267}" dt="2018-07-29T21:27:13.709" v="82" actId="20577"/>
          <ac:spMkLst>
            <pc:docMk/>
            <pc:sldMk cId="0" sldId="262"/>
            <ac:spMk id="2" creationId="{E764DFCB-1D38-4558-A423-EBB610385C86}"/>
          </ac:spMkLst>
        </pc:spChg>
        <pc:spChg chg="del">
          <ac:chgData name="Jones, Allan" userId="2481c11f-49cc-4791-bd61-1046488334b5" providerId="ADAL" clId="{38050122-E63B-4E93-850B-99002979C267}" dt="2018-07-29T21:26:59.105" v="68" actId="2696"/>
          <ac:spMkLst>
            <pc:docMk/>
            <pc:sldMk cId="0" sldId="262"/>
            <ac:spMk id="9217" creationId="{00000000-0000-0000-0000-000000000000}"/>
          </ac:spMkLst>
        </pc:spChg>
      </pc:sldChg>
      <pc:sldChg chg="modSp">
        <pc:chgData name="Jones, Allan" userId="2481c11f-49cc-4791-bd61-1046488334b5" providerId="ADAL" clId="{38050122-E63B-4E93-850B-99002979C267}" dt="2018-07-29T22:16:36.305" v="473" actId="1076"/>
        <pc:sldMkLst>
          <pc:docMk/>
          <pc:sldMk cId="0" sldId="263"/>
        </pc:sldMkLst>
        <pc:spChg chg="mod">
          <ac:chgData name="Jones, Allan" userId="2481c11f-49cc-4791-bd61-1046488334b5" providerId="ADAL" clId="{38050122-E63B-4E93-850B-99002979C267}" dt="2018-07-29T22:10:16.251" v="445" actId="20577"/>
          <ac:spMkLst>
            <pc:docMk/>
            <pc:sldMk cId="0" sldId="263"/>
            <ac:spMk id="5" creationId="{00000000-0000-0000-0000-000000000000}"/>
          </ac:spMkLst>
        </pc:spChg>
        <pc:spChg chg="mod">
          <ac:chgData name="Jones, Allan" userId="2481c11f-49cc-4791-bd61-1046488334b5" providerId="ADAL" clId="{38050122-E63B-4E93-850B-99002979C267}" dt="2018-07-29T22:13:04.036" v="449" actId="1076"/>
          <ac:spMkLst>
            <pc:docMk/>
            <pc:sldMk cId="0" sldId="263"/>
            <ac:spMk id="10241" creationId="{00000000-0000-0000-0000-000000000000}"/>
          </ac:spMkLst>
        </pc:spChg>
        <pc:spChg chg="mod">
          <ac:chgData name="Jones, Allan" userId="2481c11f-49cc-4791-bd61-1046488334b5" providerId="ADAL" clId="{38050122-E63B-4E93-850B-99002979C267}" dt="2018-07-29T22:16:36.305" v="473" actId="1076"/>
          <ac:spMkLst>
            <pc:docMk/>
            <pc:sldMk cId="0" sldId="263"/>
            <ac:spMk id="10242" creationId="{00000000-0000-0000-0000-000000000000}"/>
          </ac:spMkLst>
        </pc:spChg>
      </pc:sldChg>
      <pc:sldChg chg="modSp">
        <pc:chgData name="Jones, Allan" userId="2481c11f-49cc-4791-bd61-1046488334b5" providerId="ADAL" clId="{38050122-E63B-4E93-850B-99002979C267}" dt="2018-07-29T22:09:50.711" v="420" actId="20577"/>
        <pc:sldMkLst>
          <pc:docMk/>
          <pc:sldMk cId="0" sldId="264"/>
        </pc:sldMkLst>
        <pc:spChg chg="mod">
          <ac:chgData name="Jones, Allan" userId="2481c11f-49cc-4791-bd61-1046488334b5" providerId="ADAL" clId="{38050122-E63B-4E93-850B-99002979C267}" dt="2018-07-29T22:09:50.711" v="420" actId="20577"/>
          <ac:spMkLst>
            <pc:docMk/>
            <pc:sldMk cId="0" sldId="264"/>
            <ac:spMk id="5" creationId="{00000000-0000-0000-0000-000000000000}"/>
          </ac:spMkLst>
        </pc:spChg>
      </pc:sldChg>
      <pc:sldChg chg="add">
        <pc:chgData name="Jones, Allan" userId="2481c11f-49cc-4791-bd61-1046488334b5" providerId="ADAL" clId="{38050122-E63B-4E93-850B-99002979C267}" dt="2018-07-29T22:17:27.804" v="474"/>
        <pc:sldMkLst>
          <pc:docMk/>
          <pc:sldMk cId="3978215165" sldId="265"/>
        </pc:sldMkLst>
      </pc:sldChg>
      <pc:sldMasterChg chg="modSp modSldLayout">
        <pc:chgData name="Jones, Allan" userId="2481c11f-49cc-4791-bd61-1046488334b5" providerId="ADAL" clId="{38050122-E63B-4E93-850B-99002979C267}" dt="2018-07-29T22:09:13.502" v="389" actId="20577"/>
        <pc:sldMasterMkLst>
          <pc:docMk/>
          <pc:sldMasterMk cId="0" sldId="2147483648"/>
        </pc:sldMasterMkLst>
        <pc:spChg chg="mod">
          <ac:chgData name="Jones, Allan" userId="2481c11f-49cc-4791-bd61-1046488334b5" providerId="ADAL" clId="{38050122-E63B-4E93-850B-99002979C267}" dt="2018-07-29T22:01:09.745" v="294" actId="20577"/>
          <ac:spMkLst>
            <pc:docMk/>
            <pc:sldMasterMk cId="0" sldId="2147483648"/>
            <ac:spMk id="10" creationId="{00000000-0000-0000-0000-000000000000}"/>
          </ac:spMkLst>
        </pc:spChg>
        <pc:spChg chg="mod">
          <ac:chgData name="Jones, Allan" userId="2481c11f-49cc-4791-bd61-1046488334b5" providerId="ADAL" clId="{38050122-E63B-4E93-850B-99002979C267}" dt="2018-07-29T22:01:20.007" v="305" actId="20577"/>
          <ac:spMkLst>
            <pc:docMk/>
            <pc:sldMasterMk cId="0" sldId="2147483648"/>
            <ac:spMk id="1027" creationId="{00000000-0000-0000-0000-000000000000}"/>
          </ac:spMkLst>
        </pc:spChg>
        <pc:spChg chg="mod">
          <ac:chgData name="Jones, Allan" userId="2481c11f-49cc-4791-bd61-1046488334b5" providerId="ADAL" clId="{38050122-E63B-4E93-850B-99002979C267}" dt="2018-07-29T22:05:30.487" v="361" actId="20577"/>
          <ac:spMkLst>
            <pc:docMk/>
            <pc:sldMasterMk cId="0" sldId="2147483648"/>
            <ac:spMk id="1028" creationId="{00000000-0000-0000-0000-000000000000}"/>
          </ac:spMkLst>
        </pc:spChg>
        <pc:spChg chg="mod">
          <ac:chgData name="Jones, Allan" userId="2481c11f-49cc-4791-bd61-1046488334b5" providerId="ADAL" clId="{38050122-E63B-4E93-850B-99002979C267}" dt="2018-07-29T22:05:06.085" v="307" actId="1076"/>
          <ac:spMkLst>
            <pc:docMk/>
            <pc:sldMasterMk cId="0" sldId="2147483648"/>
            <ac:spMk id="1032" creationId="{00000000-0000-0000-0000-000000000000}"/>
          </ac:spMkLst>
        </pc:spChg>
        <pc:sldLayoutChg chg="modSp">
          <pc:chgData name="Jones, Allan" userId="2481c11f-49cc-4791-bd61-1046488334b5" providerId="ADAL" clId="{38050122-E63B-4E93-850B-99002979C267}" dt="2018-07-29T22:09:13.502" v="389" actId="20577"/>
          <pc:sldLayoutMkLst>
            <pc:docMk/>
            <pc:sldMasterMk cId="0" sldId="2147483648"/>
            <pc:sldLayoutMk cId="0" sldId="2147483649"/>
          </pc:sldLayoutMkLst>
          <pc:spChg chg="mod">
            <ac:chgData name="Jones, Allan" userId="2481c11f-49cc-4791-bd61-1046488334b5" providerId="ADAL" clId="{38050122-E63B-4E93-850B-99002979C267}" dt="2018-07-29T22:09:13.502" v="389" actId="20577"/>
            <ac:spMkLst>
              <pc:docMk/>
              <pc:sldMasterMk cId="0" sldId="2147483648"/>
              <pc:sldLayoutMk cId="0" sldId="2147483649"/>
              <ac:spMk id="5" creationId="{00000000-0000-0000-0000-000000000000}"/>
            </ac:spMkLst>
          </pc:spChg>
        </pc:sldLayoutChg>
        <pc:sldLayoutChg chg="addSp delSp modSp">
          <pc:chgData name="Jones, Allan" userId="2481c11f-49cc-4791-bd61-1046488334b5" providerId="ADAL" clId="{38050122-E63B-4E93-850B-99002979C267}" dt="2018-07-29T21:57:46.668" v="264" actId="20577"/>
          <pc:sldLayoutMkLst>
            <pc:docMk/>
            <pc:sldMasterMk cId="0" sldId="2147483648"/>
            <pc:sldLayoutMk cId="0" sldId="2147483650"/>
          </pc:sldLayoutMkLst>
          <pc:spChg chg="del">
            <ac:chgData name="Jones, Allan" userId="2481c11f-49cc-4791-bd61-1046488334b5" providerId="ADAL" clId="{38050122-E63B-4E93-850B-99002979C267}" dt="2018-07-29T21:57:45.844" v="263" actId="20577"/>
            <ac:spMkLst>
              <pc:docMk/>
              <pc:sldMasterMk cId="0" sldId="2147483648"/>
              <pc:sldLayoutMk cId="0" sldId="2147483650"/>
              <ac:spMk id="2" creationId="{00000000-0000-0000-0000-000000000000}"/>
            </ac:spMkLst>
          </pc:spChg>
          <pc:spChg chg="add mod">
            <ac:chgData name="Jones, Allan" userId="2481c11f-49cc-4791-bd61-1046488334b5" providerId="ADAL" clId="{38050122-E63B-4E93-850B-99002979C267}" dt="2018-07-29T21:57:46.668" v="264" actId="20577"/>
            <ac:spMkLst>
              <pc:docMk/>
              <pc:sldMasterMk cId="0" sldId="2147483648"/>
              <pc:sldLayoutMk cId="0" sldId="2147483650"/>
              <ac:spMk id="4" creationId="{51A62685-CFA9-4E4A-8CA4-E01CDE66C3FE}"/>
            </ac:spMkLst>
          </pc:spChg>
          <pc:spChg chg="mod">
            <ac:chgData name="Jones, Allan" userId="2481c11f-49cc-4791-bd61-1046488334b5" providerId="ADAL" clId="{38050122-E63B-4E93-850B-99002979C267}" dt="2018-07-29T21:22:30.084" v="67" actId="20577"/>
            <ac:spMkLst>
              <pc:docMk/>
              <pc:sldMasterMk cId="0" sldId="2147483648"/>
              <pc:sldLayoutMk cId="0" sldId="2147483650"/>
              <ac:spMk id="11" creationId="{00000000-0000-0000-0000-000000000000}"/>
            </ac:spMkLst>
          </pc:spChg>
          <pc:spChg chg="mod">
            <ac:chgData name="Jones, Allan" userId="2481c11f-49cc-4791-bd61-1046488334b5" providerId="ADAL" clId="{38050122-E63B-4E93-850B-99002979C267}" dt="2018-07-29T21:21:48.878" v="22" actId="20577"/>
            <ac:spMkLst>
              <pc:docMk/>
              <pc:sldMasterMk cId="0" sldId="2147483648"/>
              <pc:sldLayoutMk cId="0" sldId="2147483650"/>
              <ac:spMk id="12" creationId="{00000000-0000-0000-0000-000000000000}"/>
            </ac:spMkLst>
          </pc:spChg>
        </pc:sldLayoutChg>
        <pc:sldLayoutChg chg="addSp delSp modSp">
          <pc:chgData name="Jones, Allan" userId="2481c11f-49cc-4791-bd61-1046488334b5" providerId="ADAL" clId="{38050122-E63B-4E93-850B-99002979C267}" dt="2018-07-29T21:47:31.393" v="262" actId="20577"/>
          <pc:sldLayoutMkLst>
            <pc:docMk/>
            <pc:sldMasterMk cId="0" sldId="2147483648"/>
            <pc:sldLayoutMk cId="0" sldId="2147483651"/>
          </pc:sldLayoutMkLst>
          <pc:spChg chg="del">
            <ac:chgData name="Jones, Allan" userId="2481c11f-49cc-4791-bd61-1046488334b5" providerId="ADAL" clId="{38050122-E63B-4E93-850B-99002979C267}" dt="2018-07-29T21:47:30.677" v="261" actId="20577"/>
            <ac:spMkLst>
              <pc:docMk/>
              <pc:sldMasterMk cId="0" sldId="2147483648"/>
              <pc:sldLayoutMk cId="0" sldId="2147483651"/>
              <ac:spMk id="4" creationId="{00000000-0000-0000-0000-000000000000}"/>
            </ac:spMkLst>
          </pc:spChg>
          <pc:spChg chg="del">
            <ac:chgData name="Jones, Allan" userId="2481c11f-49cc-4791-bd61-1046488334b5" providerId="ADAL" clId="{38050122-E63B-4E93-850B-99002979C267}" dt="2018-07-29T21:47:30.677" v="261" actId="20577"/>
            <ac:spMkLst>
              <pc:docMk/>
              <pc:sldMasterMk cId="0" sldId="2147483648"/>
              <pc:sldLayoutMk cId="0" sldId="2147483651"/>
              <ac:spMk id="5" creationId="{00000000-0000-0000-0000-000000000000}"/>
            </ac:spMkLst>
          </pc:spChg>
          <pc:spChg chg="del">
            <ac:chgData name="Jones, Allan" userId="2481c11f-49cc-4791-bd61-1046488334b5" providerId="ADAL" clId="{38050122-E63B-4E93-850B-99002979C267}" dt="2018-07-29T21:47:30.677" v="261" actId="20577"/>
            <ac:spMkLst>
              <pc:docMk/>
              <pc:sldMasterMk cId="0" sldId="2147483648"/>
              <pc:sldLayoutMk cId="0" sldId="2147483651"/>
              <ac:spMk id="6" creationId="{00000000-0000-0000-0000-000000000000}"/>
            </ac:spMkLst>
          </pc:spChg>
          <pc:spChg chg="add mod">
            <ac:chgData name="Jones, Allan" userId="2481c11f-49cc-4791-bd61-1046488334b5" providerId="ADAL" clId="{38050122-E63B-4E93-850B-99002979C267}" dt="2018-07-29T21:47:31.393" v="262" actId="20577"/>
            <ac:spMkLst>
              <pc:docMk/>
              <pc:sldMasterMk cId="0" sldId="2147483648"/>
              <pc:sldLayoutMk cId="0" sldId="2147483651"/>
              <ac:spMk id="7" creationId="{5CF1CC39-5248-4070-BEC5-7BED9C49C8D6}"/>
            </ac:spMkLst>
          </pc:spChg>
          <pc:spChg chg="add mod">
            <ac:chgData name="Jones, Allan" userId="2481c11f-49cc-4791-bd61-1046488334b5" providerId="ADAL" clId="{38050122-E63B-4E93-850B-99002979C267}" dt="2018-07-29T21:47:31.393" v="262" actId="20577"/>
            <ac:spMkLst>
              <pc:docMk/>
              <pc:sldMasterMk cId="0" sldId="2147483648"/>
              <pc:sldLayoutMk cId="0" sldId="2147483651"/>
              <ac:spMk id="8" creationId="{A1F1550F-6A7E-4080-AA64-997530CB0616}"/>
            </ac:spMkLst>
          </pc:spChg>
          <pc:spChg chg="add mod">
            <ac:chgData name="Jones, Allan" userId="2481c11f-49cc-4791-bd61-1046488334b5" providerId="ADAL" clId="{38050122-E63B-4E93-850B-99002979C267}" dt="2018-07-29T21:47:31.393" v="262" actId="20577"/>
            <ac:spMkLst>
              <pc:docMk/>
              <pc:sldMasterMk cId="0" sldId="2147483648"/>
              <pc:sldLayoutMk cId="0" sldId="2147483651"/>
              <ac:spMk id="9" creationId="{5BB84F30-E4B5-41E6-B6E7-ABA252C2FBB6}"/>
            </ac:spMkLst>
          </pc:spChg>
        </pc:sldLayoutChg>
        <pc:sldLayoutChg chg="addSp delSp modSp">
          <pc:chgData name="Jones, Allan" userId="2481c11f-49cc-4791-bd61-1046488334b5" providerId="ADAL" clId="{38050122-E63B-4E93-850B-99002979C267}" dt="2018-07-29T21:43:46.248" v="205" actId="20577"/>
          <pc:sldLayoutMkLst>
            <pc:docMk/>
            <pc:sldMasterMk cId="0" sldId="2147483648"/>
            <pc:sldLayoutMk cId="0" sldId="2147483659"/>
          </pc:sldLayoutMkLst>
          <pc:spChg chg="del">
            <ac:chgData name="Jones, Allan" userId="2481c11f-49cc-4791-bd61-1046488334b5" providerId="ADAL" clId="{38050122-E63B-4E93-850B-99002979C267}" dt="2018-07-29T21:43:40.723" v="202" actId="20577"/>
            <ac:spMkLst>
              <pc:docMk/>
              <pc:sldMasterMk cId="0" sldId="2147483648"/>
              <pc:sldLayoutMk cId="0" sldId="2147483659"/>
              <ac:spMk id="2" creationId="{00000000-0000-0000-0000-000000000000}"/>
            </ac:spMkLst>
          </pc:spChg>
          <pc:spChg chg="del">
            <ac:chgData name="Jones, Allan" userId="2481c11f-49cc-4791-bd61-1046488334b5" providerId="ADAL" clId="{38050122-E63B-4E93-850B-99002979C267}" dt="2018-07-29T21:43:45.355" v="204" actId="20577"/>
            <ac:spMkLst>
              <pc:docMk/>
              <pc:sldMasterMk cId="0" sldId="2147483648"/>
              <pc:sldLayoutMk cId="0" sldId="2147483659"/>
              <ac:spMk id="4" creationId="{00000000-0000-0000-0000-000000000000}"/>
            </ac:spMkLst>
          </pc:spChg>
          <pc:spChg chg="del">
            <ac:chgData name="Jones, Allan" userId="2481c11f-49cc-4791-bd61-1046488334b5" providerId="ADAL" clId="{38050122-E63B-4E93-850B-99002979C267}" dt="2018-07-29T21:43:45.355" v="204" actId="20577"/>
            <ac:spMkLst>
              <pc:docMk/>
              <pc:sldMasterMk cId="0" sldId="2147483648"/>
              <pc:sldLayoutMk cId="0" sldId="2147483659"/>
              <ac:spMk id="5" creationId="{00000000-0000-0000-0000-000000000000}"/>
            </ac:spMkLst>
          </pc:spChg>
          <pc:spChg chg="del">
            <ac:chgData name="Jones, Allan" userId="2481c11f-49cc-4791-bd61-1046488334b5" providerId="ADAL" clId="{38050122-E63B-4E93-850B-99002979C267}" dt="2018-07-29T21:43:45.355" v="204" actId="20577"/>
            <ac:spMkLst>
              <pc:docMk/>
              <pc:sldMasterMk cId="0" sldId="2147483648"/>
              <pc:sldLayoutMk cId="0" sldId="2147483659"/>
              <ac:spMk id="6" creationId="{00000000-0000-0000-0000-000000000000}"/>
            </ac:spMkLst>
          </pc:spChg>
          <pc:spChg chg="add mod">
            <ac:chgData name="Jones, Allan" userId="2481c11f-49cc-4791-bd61-1046488334b5" providerId="ADAL" clId="{38050122-E63B-4E93-850B-99002979C267}" dt="2018-07-29T21:43:42.231" v="203" actId="20577"/>
            <ac:spMkLst>
              <pc:docMk/>
              <pc:sldMasterMk cId="0" sldId="2147483648"/>
              <pc:sldLayoutMk cId="0" sldId="2147483659"/>
              <ac:spMk id="7" creationId="{49B1D1DC-16B6-4EB0-83BD-6EC5759312CD}"/>
            </ac:spMkLst>
          </pc:spChg>
          <pc:spChg chg="add mod">
            <ac:chgData name="Jones, Allan" userId="2481c11f-49cc-4791-bd61-1046488334b5" providerId="ADAL" clId="{38050122-E63B-4E93-850B-99002979C267}" dt="2018-07-29T21:43:46.248" v="205" actId="20577"/>
            <ac:spMkLst>
              <pc:docMk/>
              <pc:sldMasterMk cId="0" sldId="2147483648"/>
              <pc:sldLayoutMk cId="0" sldId="2147483659"/>
              <ac:spMk id="8" creationId="{BF4A65C4-B49F-4038-9833-8D24289076FD}"/>
            </ac:spMkLst>
          </pc:spChg>
          <pc:spChg chg="add mod">
            <ac:chgData name="Jones, Allan" userId="2481c11f-49cc-4791-bd61-1046488334b5" providerId="ADAL" clId="{38050122-E63B-4E93-850B-99002979C267}" dt="2018-07-29T21:43:46.248" v="205" actId="20577"/>
            <ac:spMkLst>
              <pc:docMk/>
              <pc:sldMasterMk cId="0" sldId="2147483648"/>
              <pc:sldLayoutMk cId="0" sldId="2147483659"/>
              <ac:spMk id="9" creationId="{35F7E772-AF8F-48EF-AAC5-99F92B8C89A8}"/>
            </ac:spMkLst>
          </pc:spChg>
          <pc:spChg chg="add mod">
            <ac:chgData name="Jones, Allan" userId="2481c11f-49cc-4791-bd61-1046488334b5" providerId="ADAL" clId="{38050122-E63B-4E93-850B-99002979C267}" dt="2018-07-29T21:43:46.248" v="205" actId="20577"/>
            <ac:spMkLst>
              <pc:docMk/>
              <pc:sldMasterMk cId="0" sldId="2147483648"/>
              <pc:sldLayoutMk cId="0" sldId="2147483659"/>
              <ac:spMk id="10" creationId="{F52530D2-D36F-498E-822C-F81BAE757EEA}"/>
            </ac:spMkLst>
          </pc:spChg>
        </pc:sldLayoutChg>
      </pc:sldMasterChg>
    </pc:docChg>
  </pc:docChgLst>
  <pc:docChgLst>
    <pc:chgData name="Jones, Allan" userId="2481c11f-49cc-4791-bd61-1046488334b5" providerId="ADAL" clId="{71A3C5E4-DFA1-4715-9CFA-7D06CC7FEE17}"/>
    <pc:docChg chg="modSld">
      <pc:chgData name="Jones, Allan" userId="2481c11f-49cc-4791-bd61-1046488334b5" providerId="ADAL" clId="{71A3C5E4-DFA1-4715-9CFA-7D06CC7FEE17}" dt="2018-09-06T21:52:07.609" v="15" actId="20577"/>
      <pc:docMkLst>
        <pc:docMk/>
      </pc:docMkLst>
      <pc:sldChg chg="addSp delSp modSp">
        <pc:chgData name="Jones, Allan" userId="2481c11f-49cc-4791-bd61-1046488334b5" providerId="ADAL" clId="{71A3C5E4-DFA1-4715-9CFA-7D06CC7FEE17}" dt="2018-09-06T21:52:07.609" v="15" actId="20577"/>
        <pc:sldMkLst>
          <pc:docMk/>
          <pc:sldMk cId="4136586326" sldId="279"/>
        </pc:sldMkLst>
        <pc:spChg chg="del mod">
          <ac:chgData name="Jones, Allan" userId="2481c11f-49cc-4791-bd61-1046488334b5" providerId="ADAL" clId="{71A3C5E4-DFA1-4715-9CFA-7D06CC7FEE17}" dt="2018-09-06T21:41:00.897" v="3"/>
          <ac:spMkLst>
            <pc:docMk/>
            <pc:sldMk cId="4136586326" sldId="279"/>
            <ac:spMk id="2" creationId="{00000000-0000-0000-0000-000000000000}"/>
          </ac:spMkLst>
        </pc:spChg>
        <pc:graphicFrameChg chg="add mod modGraphic">
          <ac:chgData name="Jones, Allan" userId="2481c11f-49cc-4791-bd61-1046488334b5" providerId="ADAL" clId="{71A3C5E4-DFA1-4715-9CFA-7D06CC7FEE17}" dt="2018-09-06T21:52:07.609" v="15" actId="20577"/>
          <ac:graphicFrameMkLst>
            <pc:docMk/>
            <pc:sldMk cId="4136586326" sldId="279"/>
            <ac:graphicFrameMk id="7" creationId="{F819BA4B-3D0C-4E7F-8FA7-A1C1C3908E18}"/>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802.11-18/1398r1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err="1"/>
              <a:t>Septermber</a:t>
            </a:r>
            <a:r>
              <a:rPr lang="en-US" dirty="0"/>
              <a:t>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104"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a:xfrm>
            <a:off x="771525" y="305099"/>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err="1"/>
              <a:t>Septermber</a:t>
            </a:r>
            <a:r>
              <a:rPr lang="en-US" dirty="0"/>
              <a:t>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July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a:t>
            </a:r>
            <a:r>
              <a:rPr lang="en-US"/>
              <a:t>2018-09-011 19:30-21:30</a:t>
            </a:r>
            <a:endParaRPr lang="en-US" dirty="0"/>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2018-09-13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July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July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Tuesday September 11, 19:30 – 21:30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altLang="en-US" dirty="0"/>
              <a:t>Approve </a:t>
            </a:r>
            <a:r>
              <a:rPr lang="en-US" altLang="en-US" dirty="0" err="1"/>
              <a:t>TIGax</a:t>
            </a:r>
            <a:r>
              <a:rPr lang="en-US" altLang="en-US" dirty="0"/>
              <a:t> minutes of teleconferences from July 2018 Interim meeting to today: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Move:		Second:</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Approval of  TIG Minutes (July 2018 </a:t>
            </a:r>
            <a:r>
              <a:rPr lang="en-US" altLang="en-US" dirty="0" err="1"/>
              <a:t>Telecon</a:t>
            </a:r>
            <a:r>
              <a:rPr lang="en-US" altLang="en-US" dirty="0"/>
              <a:t>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586022275"/>
              </p:ext>
            </p:extLst>
          </p:nvPr>
        </p:nvGraphicFramePr>
        <p:xfrm>
          <a:off x="1694657" y="2409031"/>
          <a:ext cx="5753099" cy="3257550"/>
        </p:xfrm>
        <a:graphic>
          <a:graphicData uri="http://schemas.openxmlformats.org/drawingml/2006/table">
            <a:tbl>
              <a:tblPr>
                <a:tableStyleId>{5C22544A-7EE6-4342-B048-85BDC9FD1C3A}</a:tableStyleId>
              </a:tblPr>
              <a:tblGrid>
                <a:gridCol w="1599317">
                  <a:extLst>
                    <a:ext uri="{9D8B030D-6E8A-4147-A177-3AD203B41FA5}">
                      <a16:colId xmlns:a16="http://schemas.microsoft.com/office/drawing/2014/main" val="2283468912"/>
                    </a:ext>
                  </a:extLst>
                </a:gridCol>
                <a:gridCol w="2732167">
                  <a:extLst>
                    <a:ext uri="{9D8B030D-6E8A-4147-A177-3AD203B41FA5}">
                      <a16:colId xmlns:a16="http://schemas.microsoft.com/office/drawing/2014/main" val="4045702664"/>
                    </a:ext>
                  </a:extLst>
                </a:gridCol>
                <a:gridCol w="1421615">
                  <a:extLst>
                    <a:ext uri="{9D8B030D-6E8A-4147-A177-3AD203B41FA5}">
                      <a16:colId xmlns:a16="http://schemas.microsoft.com/office/drawing/2014/main" val="3668639404"/>
                    </a:ext>
                  </a:extLst>
                </a:gridCol>
              </a:tblGrid>
              <a:tr h="200025">
                <a:tc>
                  <a:txBody>
                    <a:bodyPr/>
                    <a:lstStyle/>
                    <a:p>
                      <a:pPr algn="l" fontAlgn="b"/>
                      <a:r>
                        <a:rPr lang="en-US" sz="1100" u="none" strike="noStrike">
                          <a:effectLst/>
                        </a:rPr>
                        <a:t>DCN</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Author</a:t>
                      </a:r>
                      <a:endParaRPr lang="en-US" sz="1100" b="1"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00025">
                <a:tc>
                  <a:txBody>
                    <a:bodyPr/>
                    <a:lstStyle/>
                    <a:p>
                      <a:pPr algn="l" fontAlgn="b"/>
                      <a:r>
                        <a:rPr lang="en-US" sz="1100" u="none" strike="noStrike">
                          <a:effectLst/>
                        </a:rPr>
                        <a:t>11-18/1499r0</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Real-time Console Game Network Profile</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Karthik Iyer- Activision</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595201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9436513"/>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77853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634047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659017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272481"/>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6718408"/>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5729467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916363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0945497"/>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424800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328312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5640537"/>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Thursday September 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September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err="1"/>
              <a:t>Septermber</a:t>
            </a:r>
            <a:r>
              <a:rPr lang="en-US" dirty="0"/>
              <a:t>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September 09-14, 2018</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err="1"/>
              <a:t>Septermber</a:t>
            </a:r>
            <a:r>
              <a:rPr lang="en-US" dirty="0"/>
              <a:t>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http://newton.meeting.verilan.com</a:t>
            </a:r>
            <a:r>
              <a:rPr lang="en-US" altLang="en-US" dirty="0">
                <a:solidFill>
                  <a:srgbClr val="00B050"/>
                </a:solidFill>
              </a:rPr>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err="1"/>
              <a:t>Septermber</a:t>
            </a:r>
            <a:r>
              <a:rPr lang="en-US" dirty="0"/>
              <a:t>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656</TotalTime>
  <Words>1208</Words>
  <Application>Microsoft Office PowerPoint</Application>
  <PresentationFormat>On-screen Show (4:3)</PresentationFormat>
  <Paragraphs>222</Paragraphs>
  <Slides>19</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MS Gothic</vt:lpstr>
      <vt:lpstr>Arial</vt:lpstr>
      <vt:lpstr>Arial Black</vt:lpstr>
      <vt:lpstr>Arial Unicode MS</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September 11, 19:30 – 21:30</vt:lpstr>
      <vt:lpstr>Approval of  TIG Minutes (July 2018 Telecon Minutes)</vt:lpstr>
      <vt:lpstr>Submissions</vt:lpstr>
      <vt:lpstr>Agenda for Thursday September 13, 16:00 – 18:00</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September Agenda</dc:title>
  <dc:creator>Jones, Allan</dc:creator>
  <cp:lastModifiedBy>Jones, Allan</cp:lastModifiedBy>
  <cp:revision>31</cp:revision>
  <cp:lastPrinted>1601-01-01T00:00:00Z</cp:lastPrinted>
  <dcterms:created xsi:type="dcterms:W3CDTF">2018-07-29T21:13:13Z</dcterms:created>
  <dcterms:modified xsi:type="dcterms:W3CDTF">2018-09-06T23:53:52Z</dcterms:modified>
</cp:coreProperties>
</file>